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83" r:id="rId2"/>
    <p:sldId id="257" r:id="rId3"/>
    <p:sldId id="292" r:id="rId4"/>
    <p:sldId id="278" r:id="rId5"/>
    <p:sldId id="293" r:id="rId6"/>
    <p:sldId id="271" r:id="rId7"/>
    <p:sldId id="294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-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530A4-4DBD-442E-AAF9-02630558C485}" type="doc">
      <dgm:prSet loTypeId="urn:microsoft.com/office/officeart/2005/8/layout/chevron2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2F026B3-F906-480E-B5C6-C5ED350E9588}">
      <dgm:prSet phldrT="[文本]" custT="1"/>
      <dgm:spPr/>
      <dgm:t>
        <a:bodyPr/>
        <a:lstStyle/>
        <a:p>
          <a:r>
            <a:rPr lang="zh-CN" altLang="en-US" sz="2400"/>
            <a:t>姓名</a:t>
          </a:r>
        </a:p>
      </dgm:t>
    </dgm:pt>
    <dgm:pt modelId="{AEC3F7A5-F8BB-4987-8640-E6DFB6090DE4}" type="parTrans" cxnId="{864B5BB9-F777-49ED-93F5-E1AD8D9DFD20}">
      <dgm:prSet/>
      <dgm:spPr/>
      <dgm:t>
        <a:bodyPr/>
        <a:lstStyle/>
        <a:p>
          <a:endParaRPr lang="zh-CN" altLang="en-US"/>
        </a:p>
      </dgm:t>
    </dgm:pt>
    <dgm:pt modelId="{E594F6D8-F387-4AAE-B952-545CEA335F3C}" type="sibTrans" cxnId="{864B5BB9-F777-49ED-93F5-E1AD8D9DFD20}">
      <dgm:prSet/>
      <dgm:spPr/>
      <dgm:t>
        <a:bodyPr/>
        <a:lstStyle/>
        <a:p>
          <a:endParaRPr lang="zh-CN" altLang="en-US"/>
        </a:p>
      </dgm:t>
    </dgm:pt>
    <dgm:pt modelId="{A9601E3C-F296-4B9D-A1AA-50298FA9FF18}">
      <dgm:prSet phldrT="[文本]" custT="1"/>
      <dgm:spPr/>
      <dgm:t>
        <a:bodyPr/>
        <a:lstStyle/>
        <a:p>
          <a:r>
            <a:rPr lang="zh-CN" altLang="en-US" sz="2400"/>
            <a:t>李焕哲</a:t>
          </a:r>
        </a:p>
      </dgm:t>
    </dgm:pt>
    <dgm:pt modelId="{38BDEBA8-FA81-4130-9632-BDCA8F057319}" type="parTrans" cxnId="{59674094-4EA3-4426-966B-710AFBB5ACC0}">
      <dgm:prSet/>
      <dgm:spPr/>
      <dgm:t>
        <a:bodyPr/>
        <a:lstStyle/>
        <a:p>
          <a:endParaRPr lang="zh-CN" altLang="en-US"/>
        </a:p>
      </dgm:t>
    </dgm:pt>
    <dgm:pt modelId="{854AE017-6F82-4019-93B7-E818C89AB7B0}" type="sibTrans" cxnId="{59674094-4EA3-4426-966B-710AFBB5ACC0}">
      <dgm:prSet/>
      <dgm:spPr/>
      <dgm:t>
        <a:bodyPr/>
        <a:lstStyle/>
        <a:p>
          <a:endParaRPr lang="zh-CN" altLang="en-US"/>
        </a:p>
      </dgm:t>
    </dgm:pt>
    <dgm:pt modelId="{A3B910A8-3AAF-4D04-A09F-093D5AB00F05}">
      <dgm:prSet phldrT="[文本]" custT="1"/>
      <dgm:spPr/>
      <dgm:t>
        <a:bodyPr/>
        <a:lstStyle/>
        <a:p>
          <a:r>
            <a:rPr lang="zh-CN" altLang="en-US" sz="2400"/>
            <a:t>手机</a:t>
          </a:r>
        </a:p>
      </dgm:t>
    </dgm:pt>
    <dgm:pt modelId="{BED94C9C-08FD-497B-9C0F-5B40A0961360}" type="parTrans" cxnId="{8A6C4732-5A54-4B2D-BD84-1982CC14FA01}">
      <dgm:prSet/>
      <dgm:spPr/>
      <dgm:t>
        <a:bodyPr/>
        <a:lstStyle/>
        <a:p>
          <a:endParaRPr lang="zh-CN" altLang="en-US"/>
        </a:p>
      </dgm:t>
    </dgm:pt>
    <dgm:pt modelId="{AC4572EF-1C88-4DD2-8A2A-EB961105E8A2}" type="sibTrans" cxnId="{8A6C4732-5A54-4B2D-BD84-1982CC14FA01}">
      <dgm:prSet/>
      <dgm:spPr/>
      <dgm:t>
        <a:bodyPr/>
        <a:lstStyle/>
        <a:p>
          <a:endParaRPr lang="zh-CN" altLang="en-US"/>
        </a:p>
      </dgm:t>
    </dgm:pt>
    <dgm:pt modelId="{A95BD6D5-B3FB-460E-8706-422868CCED22}">
      <dgm:prSet phldrT="[文本]" custT="1"/>
      <dgm:spPr/>
      <dgm:t>
        <a:bodyPr/>
        <a:lstStyle/>
        <a:p>
          <a:r>
            <a:rPr lang="en-US" altLang="zh-CN" sz="2400"/>
            <a:t>13933841090</a:t>
          </a:r>
          <a:endParaRPr lang="zh-CN" altLang="en-US" sz="2400"/>
        </a:p>
      </dgm:t>
    </dgm:pt>
    <dgm:pt modelId="{AE2854E0-E93E-4386-9E89-4BA479979715}" type="parTrans" cxnId="{050EACC8-28D4-4AA6-9F1E-CAAEE7F06C87}">
      <dgm:prSet/>
      <dgm:spPr/>
      <dgm:t>
        <a:bodyPr/>
        <a:lstStyle/>
        <a:p>
          <a:endParaRPr lang="zh-CN" altLang="en-US"/>
        </a:p>
      </dgm:t>
    </dgm:pt>
    <dgm:pt modelId="{7047073D-1D9B-45A6-B9CB-18D811834E69}" type="sibTrans" cxnId="{050EACC8-28D4-4AA6-9F1E-CAAEE7F06C87}">
      <dgm:prSet/>
      <dgm:spPr/>
      <dgm:t>
        <a:bodyPr/>
        <a:lstStyle/>
        <a:p>
          <a:endParaRPr lang="zh-CN" altLang="en-US"/>
        </a:p>
      </dgm:t>
    </dgm:pt>
    <dgm:pt modelId="{AC93B117-1396-4006-AA87-23F911648DBB}">
      <dgm:prSet phldrT="[文本]" custT="1"/>
      <dgm:spPr/>
      <dgm:t>
        <a:bodyPr/>
        <a:lstStyle/>
        <a:p>
          <a:r>
            <a:rPr lang="en-US" altLang="zh-CN" sz="2400"/>
            <a:t>QQ</a:t>
          </a:r>
          <a:endParaRPr lang="zh-CN" altLang="en-US" sz="2400"/>
        </a:p>
      </dgm:t>
    </dgm:pt>
    <dgm:pt modelId="{3A6A9E82-F3BA-4ACD-8117-7E85AE2693CF}" type="parTrans" cxnId="{452B31A5-85BB-42D1-8215-A16F69C43526}">
      <dgm:prSet/>
      <dgm:spPr/>
      <dgm:t>
        <a:bodyPr/>
        <a:lstStyle/>
        <a:p>
          <a:endParaRPr lang="zh-CN" altLang="en-US"/>
        </a:p>
      </dgm:t>
    </dgm:pt>
    <dgm:pt modelId="{4B6B917F-29FB-4D7A-A9B1-DDECD8583661}" type="sibTrans" cxnId="{452B31A5-85BB-42D1-8215-A16F69C43526}">
      <dgm:prSet/>
      <dgm:spPr/>
      <dgm:t>
        <a:bodyPr/>
        <a:lstStyle/>
        <a:p>
          <a:endParaRPr lang="zh-CN" altLang="en-US"/>
        </a:p>
      </dgm:t>
    </dgm:pt>
    <dgm:pt modelId="{827D209D-9179-4514-AB28-48FDE3AB0765}">
      <dgm:prSet phldrT="[文本]" custT="1"/>
      <dgm:spPr/>
      <dgm:t>
        <a:bodyPr/>
        <a:lstStyle/>
        <a:p>
          <a:r>
            <a:rPr lang="en-US" altLang="zh-CN" sz="2400"/>
            <a:t>1515149834</a:t>
          </a:r>
          <a:endParaRPr lang="zh-CN" altLang="en-US" sz="2400"/>
        </a:p>
      </dgm:t>
    </dgm:pt>
    <dgm:pt modelId="{2143C8C9-BEFC-439C-9328-43CFB4A8AA4B}" type="parTrans" cxnId="{887B6CAF-4DED-4CE1-AE59-230705E844E5}">
      <dgm:prSet/>
      <dgm:spPr/>
      <dgm:t>
        <a:bodyPr/>
        <a:lstStyle/>
        <a:p>
          <a:endParaRPr lang="zh-CN" altLang="en-US"/>
        </a:p>
      </dgm:t>
    </dgm:pt>
    <dgm:pt modelId="{74136133-72E1-49E6-A13D-439452D6F64C}" type="sibTrans" cxnId="{887B6CAF-4DED-4CE1-AE59-230705E844E5}">
      <dgm:prSet/>
      <dgm:spPr/>
      <dgm:t>
        <a:bodyPr/>
        <a:lstStyle/>
        <a:p>
          <a:endParaRPr lang="zh-CN" altLang="en-US"/>
        </a:p>
      </dgm:t>
    </dgm:pt>
    <dgm:pt modelId="{A0306F22-9457-41AF-B591-73E00E9B8CF1}" type="pres">
      <dgm:prSet presAssocID="{6C5530A4-4DBD-442E-AAF9-02630558C48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03343B-EA51-42AA-B93A-0D2A18332466}" type="pres">
      <dgm:prSet presAssocID="{82F026B3-F906-480E-B5C6-C5ED350E9588}" presName="composite" presStyleCnt="0"/>
      <dgm:spPr/>
    </dgm:pt>
    <dgm:pt modelId="{B7A2E289-B216-4867-A3D7-EC4C95435798}" type="pres">
      <dgm:prSet presAssocID="{82F026B3-F906-480E-B5C6-C5ED350E958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4D0056-FF60-4D0D-A537-A3C1C0C31C32}" type="pres">
      <dgm:prSet presAssocID="{82F026B3-F906-480E-B5C6-C5ED350E958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0A3755-70E5-426F-99C9-A01C806B4682}" type="pres">
      <dgm:prSet presAssocID="{E594F6D8-F387-4AAE-B952-545CEA335F3C}" presName="sp" presStyleCnt="0"/>
      <dgm:spPr/>
    </dgm:pt>
    <dgm:pt modelId="{2875C800-0DA5-47A4-8942-98196B947305}" type="pres">
      <dgm:prSet presAssocID="{A3B910A8-3AAF-4D04-A09F-093D5AB00F05}" presName="composite" presStyleCnt="0"/>
      <dgm:spPr/>
    </dgm:pt>
    <dgm:pt modelId="{AA16447E-2238-49DC-A9E0-92D0A33155CF}" type="pres">
      <dgm:prSet presAssocID="{A3B910A8-3AAF-4D04-A09F-093D5AB00F0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A369AE-5659-48B3-A19D-57F0A3599B0A}" type="pres">
      <dgm:prSet presAssocID="{A3B910A8-3AAF-4D04-A09F-093D5AB00F0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43C9C7-B1B0-4FFA-8BBD-A82034EF9033}" type="pres">
      <dgm:prSet presAssocID="{AC4572EF-1C88-4DD2-8A2A-EB961105E8A2}" presName="sp" presStyleCnt="0"/>
      <dgm:spPr/>
    </dgm:pt>
    <dgm:pt modelId="{78C2461E-B68F-4CB1-9871-C6D216E27300}" type="pres">
      <dgm:prSet presAssocID="{AC93B117-1396-4006-AA87-23F911648DBB}" presName="composite" presStyleCnt="0"/>
      <dgm:spPr/>
    </dgm:pt>
    <dgm:pt modelId="{F7825157-AB9D-4DE3-8449-1BA728CC97A1}" type="pres">
      <dgm:prSet presAssocID="{AC93B117-1396-4006-AA87-23F911648DB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EE9FF-09D8-4253-B0BE-0E4FAAA13F52}" type="pres">
      <dgm:prSet presAssocID="{AC93B117-1396-4006-AA87-23F911648DB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8E79AA6-4828-4C71-9A8C-D94951D9A66D}" type="presOf" srcId="{827D209D-9179-4514-AB28-48FDE3AB0765}" destId="{3F2EE9FF-09D8-4253-B0BE-0E4FAAA13F52}" srcOrd="0" destOrd="0" presId="urn:microsoft.com/office/officeart/2005/8/layout/chevron2"/>
    <dgm:cxn modelId="{DE30F721-946A-416C-AF34-330686F58239}" type="presOf" srcId="{A9601E3C-F296-4B9D-A1AA-50298FA9FF18}" destId="{6D4D0056-FF60-4D0D-A537-A3C1C0C31C32}" srcOrd="0" destOrd="0" presId="urn:microsoft.com/office/officeart/2005/8/layout/chevron2"/>
    <dgm:cxn modelId="{5A6C7972-A5F1-4AFD-B3EE-752EAC8E36B9}" type="presOf" srcId="{6C5530A4-4DBD-442E-AAF9-02630558C485}" destId="{A0306F22-9457-41AF-B591-73E00E9B8CF1}" srcOrd="0" destOrd="0" presId="urn:microsoft.com/office/officeart/2005/8/layout/chevron2"/>
    <dgm:cxn modelId="{59674094-4EA3-4426-966B-710AFBB5ACC0}" srcId="{82F026B3-F906-480E-B5C6-C5ED350E9588}" destId="{A9601E3C-F296-4B9D-A1AA-50298FA9FF18}" srcOrd="0" destOrd="0" parTransId="{38BDEBA8-FA81-4130-9632-BDCA8F057319}" sibTransId="{854AE017-6F82-4019-93B7-E818C89AB7B0}"/>
    <dgm:cxn modelId="{887B6CAF-4DED-4CE1-AE59-230705E844E5}" srcId="{AC93B117-1396-4006-AA87-23F911648DBB}" destId="{827D209D-9179-4514-AB28-48FDE3AB0765}" srcOrd="0" destOrd="0" parTransId="{2143C8C9-BEFC-439C-9328-43CFB4A8AA4B}" sibTransId="{74136133-72E1-49E6-A13D-439452D6F64C}"/>
    <dgm:cxn modelId="{FDC6FEAC-D7BC-4236-A937-185EF1FE5334}" type="presOf" srcId="{A3B910A8-3AAF-4D04-A09F-093D5AB00F05}" destId="{AA16447E-2238-49DC-A9E0-92D0A33155CF}" srcOrd="0" destOrd="0" presId="urn:microsoft.com/office/officeart/2005/8/layout/chevron2"/>
    <dgm:cxn modelId="{67A20C6C-8E7C-4EB0-B182-21C2AA4BFB91}" type="presOf" srcId="{A95BD6D5-B3FB-460E-8706-422868CCED22}" destId="{2BA369AE-5659-48B3-A19D-57F0A3599B0A}" srcOrd="0" destOrd="0" presId="urn:microsoft.com/office/officeart/2005/8/layout/chevron2"/>
    <dgm:cxn modelId="{2B8AE18A-FF39-466A-A040-DFE71DCBC890}" type="presOf" srcId="{AC93B117-1396-4006-AA87-23F911648DBB}" destId="{F7825157-AB9D-4DE3-8449-1BA728CC97A1}" srcOrd="0" destOrd="0" presId="urn:microsoft.com/office/officeart/2005/8/layout/chevron2"/>
    <dgm:cxn modelId="{2BC1FA34-3B21-4C9D-80A2-B05983C37FE1}" type="presOf" srcId="{82F026B3-F906-480E-B5C6-C5ED350E9588}" destId="{B7A2E289-B216-4867-A3D7-EC4C95435798}" srcOrd="0" destOrd="0" presId="urn:microsoft.com/office/officeart/2005/8/layout/chevron2"/>
    <dgm:cxn modelId="{864B5BB9-F777-49ED-93F5-E1AD8D9DFD20}" srcId="{6C5530A4-4DBD-442E-AAF9-02630558C485}" destId="{82F026B3-F906-480E-B5C6-C5ED350E9588}" srcOrd="0" destOrd="0" parTransId="{AEC3F7A5-F8BB-4987-8640-E6DFB6090DE4}" sibTransId="{E594F6D8-F387-4AAE-B952-545CEA335F3C}"/>
    <dgm:cxn modelId="{050EACC8-28D4-4AA6-9F1E-CAAEE7F06C87}" srcId="{A3B910A8-3AAF-4D04-A09F-093D5AB00F05}" destId="{A95BD6D5-B3FB-460E-8706-422868CCED22}" srcOrd="0" destOrd="0" parTransId="{AE2854E0-E93E-4386-9E89-4BA479979715}" sibTransId="{7047073D-1D9B-45A6-B9CB-18D811834E69}"/>
    <dgm:cxn modelId="{8A6C4732-5A54-4B2D-BD84-1982CC14FA01}" srcId="{6C5530A4-4DBD-442E-AAF9-02630558C485}" destId="{A3B910A8-3AAF-4D04-A09F-093D5AB00F05}" srcOrd="1" destOrd="0" parTransId="{BED94C9C-08FD-497B-9C0F-5B40A0961360}" sibTransId="{AC4572EF-1C88-4DD2-8A2A-EB961105E8A2}"/>
    <dgm:cxn modelId="{452B31A5-85BB-42D1-8215-A16F69C43526}" srcId="{6C5530A4-4DBD-442E-AAF9-02630558C485}" destId="{AC93B117-1396-4006-AA87-23F911648DBB}" srcOrd="2" destOrd="0" parTransId="{3A6A9E82-F3BA-4ACD-8117-7E85AE2693CF}" sibTransId="{4B6B917F-29FB-4D7A-A9B1-DDECD8583661}"/>
    <dgm:cxn modelId="{1E427D39-B45C-4E79-A047-AA482E03F146}" type="presParOf" srcId="{A0306F22-9457-41AF-B591-73E00E9B8CF1}" destId="{3203343B-EA51-42AA-B93A-0D2A18332466}" srcOrd="0" destOrd="0" presId="urn:microsoft.com/office/officeart/2005/8/layout/chevron2"/>
    <dgm:cxn modelId="{4BD652FA-67F8-411C-B1CE-58C1C948756B}" type="presParOf" srcId="{3203343B-EA51-42AA-B93A-0D2A18332466}" destId="{B7A2E289-B216-4867-A3D7-EC4C95435798}" srcOrd="0" destOrd="0" presId="urn:microsoft.com/office/officeart/2005/8/layout/chevron2"/>
    <dgm:cxn modelId="{4B817553-B667-42D0-9F04-416DBBF5A662}" type="presParOf" srcId="{3203343B-EA51-42AA-B93A-0D2A18332466}" destId="{6D4D0056-FF60-4D0D-A537-A3C1C0C31C32}" srcOrd="1" destOrd="0" presId="urn:microsoft.com/office/officeart/2005/8/layout/chevron2"/>
    <dgm:cxn modelId="{B38C48E9-F6A3-4A69-9F60-83B8B39ACD9E}" type="presParOf" srcId="{A0306F22-9457-41AF-B591-73E00E9B8CF1}" destId="{070A3755-70E5-426F-99C9-A01C806B4682}" srcOrd="1" destOrd="0" presId="urn:microsoft.com/office/officeart/2005/8/layout/chevron2"/>
    <dgm:cxn modelId="{7C808765-E530-49FA-B794-09841BD52C94}" type="presParOf" srcId="{A0306F22-9457-41AF-B591-73E00E9B8CF1}" destId="{2875C800-0DA5-47A4-8942-98196B947305}" srcOrd="2" destOrd="0" presId="urn:microsoft.com/office/officeart/2005/8/layout/chevron2"/>
    <dgm:cxn modelId="{2D609A4D-A742-4367-AC10-DEB78F1EA63F}" type="presParOf" srcId="{2875C800-0DA5-47A4-8942-98196B947305}" destId="{AA16447E-2238-49DC-A9E0-92D0A33155CF}" srcOrd="0" destOrd="0" presId="urn:microsoft.com/office/officeart/2005/8/layout/chevron2"/>
    <dgm:cxn modelId="{9B4DA361-3A30-40FD-B504-78FE0E6CDDD6}" type="presParOf" srcId="{2875C800-0DA5-47A4-8942-98196B947305}" destId="{2BA369AE-5659-48B3-A19D-57F0A3599B0A}" srcOrd="1" destOrd="0" presId="urn:microsoft.com/office/officeart/2005/8/layout/chevron2"/>
    <dgm:cxn modelId="{8DB12FBE-4FA8-4C33-ABA6-ABEF8160BED8}" type="presParOf" srcId="{A0306F22-9457-41AF-B591-73E00E9B8CF1}" destId="{0543C9C7-B1B0-4FFA-8BBD-A82034EF9033}" srcOrd="3" destOrd="0" presId="urn:microsoft.com/office/officeart/2005/8/layout/chevron2"/>
    <dgm:cxn modelId="{269D381A-71E6-4776-B412-4FCBAAB6B33F}" type="presParOf" srcId="{A0306F22-9457-41AF-B591-73E00E9B8CF1}" destId="{78C2461E-B68F-4CB1-9871-C6D216E27300}" srcOrd="4" destOrd="0" presId="urn:microsoft.com/office/officeart/2005/8/layout/chevron2"/>
    <dgm:cxn modelId="{81756387-D1AA-4546-86E0-48DBA94202C3}" type="presParOf" srcId="{78C2461E-B68F-4CB1-9871-C6D216E27300}" destId="{F7825157-AB9D-4DE3-8449-1BA728CC97A1}" srcOrd="0" destOrd="0" presId="urn:microsoft.com/office/officeart/2005/8/layout/chevron2"/>
    <dgm:cxn modelId="{52AFA80C-242E-4AE1-A3FE-EEB426C7A8B0}" type="presParOf" srcId="{78C2461E-B68F-4CB1-9871-C6D216E27300}" destId="{3F2EE9FF-09D8-4253-B0BE-0E4FAAA13F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2E289-B216-4867-A3D7-EC4C95435798}">
      <dsp:nvSpPr>
        <dsp:cNvPr id="0" name=""/>
        <dsp:cNvSpPr/>
      </dsp:nvSpPr>
      <dsp:spPr>
        <a:xfrm rot="5400000">
          <a:off x="-187584" y="191101"/>
          <a:ext cx="1250561" cy="87539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姓名</a:t>
          </a:r>
        </a:p>
      </dsp:txBody>
      <dsp:txXfrm rot="-5400000">
        <a:off x="1" y="441212"/>
        <a:ext cx="875392" cy="375169"/>
      </dsp:txXfrm>
    </dsp:sp>
    <dsp:sp modelId="{6D4D0056-FF60-4D0D-A537-A3C1C0C31C32}">
      <dsp:nvSpPr>
        <dsp:cNvPr id="0" name=""/>
        <dsp:cNvSpPr/>
      </dsp:nvSpPr>
      <dsp:spPr>
        <a:xfrm rot="5400000">
          <a:off x="3143038" y="-2264128"/>
          <a:ext cx="813292" cy="534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/>
            <a:t>李焕哲</a:t>
          </a:r>
        </a:p>
      </dsp:txBody>
      <dsp:txXfrm rot="-5400000">
        <a:off x="875392" y="43220"/>
        <a:ext cx="5308882" cy="733888"/>
      </dsp:txXfrm>
    </dsp:sp>
    <dsp:sp modelId="{AA16447E-2238-49DC-A9E0-92D0A33155CF}">
      <dsp:nvSpPr>
        <dsp:cNvPr id="0" name=""/>
        <dsp:cNvSpPr/>
      </dsp:nvSpPr>
      <dsp:spPr>
        <a:xfrm rot="5400000">
          <a:off x="-187584" y="1242286"/>
          <a:ext cx="1250561" cy="875392"/>
        </a:xfrm>
        <a:prstGeom prst="chevron">
          <a:avLst/>
        </a:prstGeom>
        <a:gradFill rotWithShape="0">
          <a:gsLst>
            <a:gs pos="0">
              <a:schemeClr val="accent4">
                <a:hueOff val="-5251140"/>
                <a:satOff val="-4152"/>
                <a:lumOff val="1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5251140"/>
                <a:satOff val="-4152"/>
                <a:lumOff val="1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5251140"/>
                <a:satOff val="-4152"/>
                <a:lumOff val="1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5251140"/>
              <a:satOff val="-4152"/>
              <a:lumOff val="1441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手机</a:t>
          </a:r>
        </a:p>
      </dsp:txBody>
      <dsp:txXfrm rot="-5400000">
        <a:off x="1" y="1492397"/>
        <a:ext cx="875392" cy="375169"/>
      </dsp:txXfrm>
    </dsp:sp>
    <dsp:sp modelId="{2BA369AE-5659-48B3-A19D-57F0A3599B0A}">
      <dsp:nvSpPr>
        <dsp:cNvPr id="0" name=""/>
        <dsp:cNvSpPr/>
      </dsp:nvSpPr>
      <dsp:spPr>
        <a:xfrm rot="5400000">
          <a:off x="3143252" y="-1213157"/>
          <a:ext cx="812864" cy="534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5251140"/>
              <a:satOff val="-4152"/>
              <a:lumOff val="14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/>
            <a:t>13933841090</a:t>
          </a:r>
          <a:endParaRPr lang="zh-CN" altLang="en-US" sz="2400" kern="1200"/>
        </a:p>
      </dsp:txBody>
      <dsp:txXfrm rot="-5400000">
        <a:off x="875393" y="1094383"/>
        <a:ext cx="5308903" cy="733502"/>
      </dsp:txXfrm>
    </dsp:sp>
    <dsp:sp modelId="{F7825157-AB9D-4DE3-8449-1BA728CC97A1}">
      <dsp:nvSpPr>
        <dsp:cNvPr id="0" name=""/>
        <dsp:cNvSpPr/>
      </dsp:nvSpPr>
      <dsp:spPr>
        <a:xfrm rot="5400000">
          <a:off x="-187584" y="2293470"/>
          <a:ext cx="1250561" cy="875392"/>
        </a:xfrm>
        <a:prstGeom prst="chevron">
          <a:avLst/>
        </a:prstGeom>
        <a:gradFill rotWithShape="0">
          <a:gsLst>
            <a:gs pos="0">
              <a:schemeClr val="accent4">
                <a:hueOff val="-10502281"/>
                <a:satOff val="-8304"/>
                <a:lumOff val="2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502281"/>
                <a:satOff val="-8304"/>
                <a:lumOff val="2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502281"/>
                <a:satOff val="-8304"/>
                <a:lumOff val="2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0502281"/>
              <a:satOff val="-8304"/>
              <a:lumOff val="2882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/>
            <a:t>QQ</a:t>
          </a:r>
          <a:endParaRPr lang="zh-CN" altLang="en-US" sz="2400" kern="1200"/>
        </a:p>
      </dsp:txBody>
      <dsp:txXfrm rot="-5400000">
        <a:off x="1" y="2543581"/>
        <a:ext cx="875392" cy="375169"/>
      </dsp:txXfrm>
    </dsp:sp>
    <dsp:sp modelId="{3F2EE9FF-09D8-4253-B0BE-0E4FAAA13F52}">
      <dsp:nvSpPr>
        <dsp:cNvPr id="0" name=""/>
        <dsp:cNvSpPr/>
      </dsp:nvSpPr>
      <dsp:spPr>
        <a:xfrm rot="5400000">
          <a:off x="3143252" y="-161973"/>
          <a:ext cx="812864" cy="534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0502281"/>
              <a:satOff val="-8304"/>
              <a:lumOff val="2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/>
            <a:t>1515149834</a:t>
          </a:r>
          <a:endParaRPr lang="zh-CN" altLang="en-US" sz="2400" kern="1200"/>
        </a:p>
      </dsp:txBody>
      <dsp:txXfrm rot="-5400000">
        <a:off x="875393" y="2145567"/>
        <a:ext cx="5308903" cy="733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22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2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1EB40F18-800E-48B9-AF82-F1DBF51315C8}" type="slidenum">
              <a:rPr lang="zh-CN" altLang="en-US" smtClean="0">
                <a:latin typeface="Calibri" panose="020F0502020204030204" pitchFamily="34" charset="0"/>
              </a:rPr>
              <a:pPr/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1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3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1C3CC04A-612E-403E-B2BF-B4F000BF46B2}" type="slidenum">
              <a:rPr lang="zh-CN" altLang="en-US" smtClean="0">
                <a:latin typeface="Calibri" panose="020F0502020204030204" pitchFamily="34" charset="0"/>
              </a:rPr>
              <a:pPr/>
              <a:t>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9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1C3CC04A-612E-403E-B2BF-B4F000BF46B2}" type="slidenum">
              <a:rPr lang="zh-CN" altLang="en-US" smtClean="0">
                <a:latin typeface="Calibri" panose="020F0502020204030204" pitchFamily="34" charset="0"/>
              </a:rPr>
              <a:pPr/>
              <a:t>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4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1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875594" y="256902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课程介绍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趣黑W" panose="00020600040101010101" pitchFamily="18" charset="-122"/>
              <a:ea typeface="汉仪趣黑W" panose="00020600040101010101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主讲教师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35945" y="1558682"/>
            <a:ext cx="1865711" cy="4573916"/>
            <a:chOff x="10256838" y="1484313"/>
            <a:chExt cx="1163638" cy="2852737"/>
          </a:xfrm>
        </p:grpSpPr>
        <p:sp>
          <p:nvSpPr>
            <p:cNvPr id="10" name="Freeform 33"/>
            <p:cNvSpPr>
              <a:spLocks/>
            </p:cNvSpPr>
            <p:nvPr/>
          </p:nvSpPr>
          <p:spPr bwMode="auto">
            <a:xfrm>
              <a:off x="10591801" y="1736725"/>
              <a:ext cx="188913" cy="273050"/>
            </a:xfrm>
            <a:custGeom>
              <a:avLst/>
              <a:gdLst>
                <a:gd name="T0" fmla="*/ 0 w 132"/>
                <a:gd name="T1" fmla="*/ 83 h 190"/>
                <a:gd name="T2" fmla="*/ 5 w 132"/>
                <a:gd name="T3" fmla="*/ 7 h 190"/>
                <a:gd name="T4" fmla="*/ 90 w 132"/>
                <a:gd name="T5" fmla="*/ 44 h 190"/>
                <a:gd name="T6" fmla="*/ 124 w 132"/>
                <a:gd name="T7" fmla="*/ 131 h 190"/>
                <a:gd name="T8" fmla="*/ 62 w 132"/>
                <a:gd name="T9" fmla="*/ 190 h 190"/>
                <a:gd name="T10" fmla="*/ 0 w 132"/>
                <a:gd name="T11" fmla="*/ 8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90">
                  <a:moveTo>
                    <a:pt x="0" y="83"/>
                  </a:moveTo>
                  <a:cubicBezTo>
                    <a:pt x="0" y="83"/>
                    <a:pt x="5" y="15"/>
                    <a:pt x="5" y="7"/>
                  </a:cubicBezTo>
                  <a:cubicBezTo>
                    <a:pt x="5" y="0"/>
                    <a:pt x="90" y="44"/>
                    <a:pt x="90" y="44"/>
                  </a:cubicBezTo>
                  <a:cubicBezTo>
                    <a:pt x="90" y="44"/>
                    <a:pt x="116" y="103"/>
                    <a:pt x="124" y="131"/>
                  </a:cubicBezTo>
                  <a:cubicBezTo>
                    <a:pt x="132" y="159"/>
                    <a:pt x="62" y="190"/>
                    <a:pt x="62" y="190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C68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10456863" y="4075113"/>
              <a:ext cx="282575" cy="261937"/>
            </a:xfrm>
            <a:custGeom>
              <a:avLst/>
              <a:gdLst>
                <a:gd name="T0" fmla="*/ 27 w 196"/>
                <a:gd name="T1" fmla="*/ 16 h 182"/>
                <a:gd name="T2" fmla="*/ 16 w 196"/>
                <a:gd name="T3" fmla="*/ 102 h 182"/>
                <a:gd name="T4" fmla="*/ 11 w 196"/>
                <a:gd name="T5" fmla="*/ 126 h 182"/>
                <a:gd name="T6" fmla="*/ 38 w 196"/>
                <a:gd name="T7" fmla="*/ 126 h 182"/>
                <a:gd name="T8" fmla="*/ 129 w 196"/>
                <a:gd name="T9" fmla="*/ 174 h 182"/>
                <a:gd name="T10" fmla="*/ 196 w 196"/>
                <a:gd name="T11" fmla="*/ 153 h 182"/>
                <a:gd name="T12" fmla="*/ 161 w 196"/>
                <a:gd name="T13" fmla="*/ 96 h 182"/>
                <a:gd name="T14" fmla="*/ 121 w 196"/>
                <a:gd name="T15" fmla="*/ 16 h 182"/>
                <a:gd name="T16" fmla="*/ 27 w 196"/>
                <a:gd name="T17" fmla="*/ 1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82">
                  <a:moveTo>
                    <a:pt x="27" y="16"/>
                  </a:moveTo>
                  <a:cubicBezTo>
                    <a:pt x="27" y="16"/>
                    <a:pt x="0" y="81"/>
                    <a:pt x="16" y="102"/>
                  </a:cubicBezTo>
                  <a:lnTo>
                    <a:pt x="11" y="126"/>
                  </a:lnTo>
                  <a:lnTo>
                    <a:pt x="38" y="126"/>
                  </a:lnTo>
                  <a:cubicBezTo>
                    <a:pt x="38" y="126"/>
                    <a:pt x="46" y="182"/>
                    <a:pt x="129" y="174"/>
                  </a:cubicBezTo>
                  <a:lnTo>
                    <a:pt x="196" y="153"/>
                  </a:lnTo>
                  <a:cubicBezTo>
                    <a:pt x="196" y="153"/>
                    <a:pt x="166" y="103"/>
                    <a:pt x="161" y="96"/>
                  </a:cubicBezTo>
                  <a:cubicBezTo>
                    <a:pt x="156" y="89"/>
                    <a:pt x="124" y="33"/>
                    <a:pt x="121" y="16"/>
                  </a:cubicBezTo>
                  <a:cubicBezTo>
                    <a:pt x="118" y="0"/>
                    <a:pt x="27" y="16"/>
                    <a:pt x="27" y="16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11185526" y="2214563"/>
              <a:ext cx="234950" cy="152400"/>
            </a:xfrm>
            <a:custGeom>
              <a:avLst/>
              <a:gdLst>
                <a:gd name="T0" fmla="*/ 29 w 163"/>
                <a:gd name="T1" fmla="*/ 101 h 106"/>
                <a:gd name="T2" fmla="*/ 91 w 163"/>
                <a:gd name="T3" fmla="*/ 101 h 106"/>
                <a:gd name="T4" fmla="*/ 163 w 163"/>
                <a:gd name="T5" fmla="*/ 61 h 106"/>
                <a:gd name="T6" fmla="*/ 163 w 163"/>
                <a:gd name="T7" fmla="*/ 40 h 106"/>
                <a:gd name="T8" fmla="*/ 120 w 163"/>
                <a:gd name="T9" fmla="*/ 40 h 106"/>
                <a:gd name="T10" fmla="*/ 62 w 163"/>
                <a:gd name="T11" fmla="*/ 48 h 106"/>
                <a:gd name="T12" fmla="*/ 48 w 163"/>
                <a:gd name="T13" fmla="*/ 35 h 106"/>
                <a:gd name="T14" fmla="*/ 56 w 163"/>
                <a:gd name="T15" fmla="*/ 7 h 106"/>
                <a:gd name="T16" fmla="*/ 29 w 163"/>
                <a:gd name="T17" fmla="*/ 42 h 106"/>
                <a:gd name="T18" fmla="*/ 0 w 163"/>
                <a:gd name="T19" fmla="*/ 69 h 106"/>
                <a:gd name="T20" fmla="*/ 29 w 163"/>
                <a:gd name="T21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06">
                  <a:moveTo>
                    <a:pt x="29" y="101"/>
                  </a:moveTo>
                  <a:cubicBezTo>
                    <a:pt x="29" y="101"/>
                    <a:pt x="80" y="106"/>
                    <a:pt x="91" y="101"/>
                  </a:cubicBezTo>
                  <a:cubicBezTo>
                    <a:pt x="102" y="96"/>
                    <a:pt x="163" y="61"/>
                    <a:pt x="163" y="61"/>
                  </a:cubicBezTo>
                  <a:lnTo>
                    <a:pt x="163" y="40"/>
                  </a:lnTo>
                  <a:cubicBezTo>
                    <a:pt x="163" y="40"/>
                    <a:pt x="131" y="29"/>
                    <a:pt x="120" y="40"/>
                  </a:cubicBezTo>
                  <a:cubicBezTo>
                    <a:pt x="120" y="40"/>
                    <a:pt x="72" y="48"/>
                    <a:pt x="62" y="48"/>
                  </a:cubicBezTo>
                  <a:lnTo>
                    <a:pt x="48" y="35"/>
                  </a:lnTo>
                  <a:cubicBezTo>
                    <a:pt x="48" y="35"/>
                    <a:pt x="64" y="16"/>
                    <a:pt x="56" y="7"/>
                  </a:cubicBezTo>
                  <a:cubicBezTo>
                    <a:pt x="48" y="0"/>
                    <a:pt x="29" y="42"/>
                    <a:pt x="29" y="42"/>
                  </a:cubicBezTo>
                  <a:lnTo>
                    <a:pt x="0" y="69"/>
                  </a:lnTo>
                  <a:lnTo>
                    <a:pt x="29" y="101"/>
                  </a:lnTo>
                  <a:close/>
                </a:path>
              </a:pathLst>
            </a:custGeom>
            <a:solidFill>
              <a:srgbClr val="EAA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6"/>
            <p:cNvSpPr>
              <a:spLocks/>
            </p:cNvSpPr>
            <p:nvPr/>
          </p:nvSpPr>
          <p:spPr bwMode="auto">
            <a:xfrm>
              <a:off x="10599738" y="4027488"/>
              <a:ext cx="347663" cy="182562"/>
            </a:xfrm>
            <a:custGeom>
              <a:avLst/>
              <a:gdLst>
                <a:gd name="T0" fmla="*/ 22 w 241"/>
                <a:gd name="T1" fmla="*/ 99 h 127"/>
                <a:gd name="T2" fmla="*/ 118 w 241"/>
                <a:gd name="T3" fmla="*/ 126 h 127"/>
                <a:gd name="T4" fmla="*/ 228 w 241"/>
                <a:gd name="T5" fmla="*/ 126 h 127"/>
                <a:gd name="T6" fmla="*/ 201 w 241"/>
                <a:gd name="T7" fmla="*/ 99 h 127"/>
                <a:gd name="T8" fmla="*/ 126 w 241"/>
                <a:gd name="T9" fmla="*/ 72 h 127"/>
                <a:gd name="T10" fmla="*/ 57 w 241"/>
                <a:gd name="T11" fmla="*/ 0 h 127"/>
                <a:gd name="T12" fmla="*/ 5 w 241"/>
                <a:gd name="T13" fmla="*/ 10 h 127"/>
                <a:gd name="T14" fmla="*/ 22 w 241"/>
                <a:gd name="T15" fmla="*/ 9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127">
                  <a:moveTo>
                    <a:pt x="22" y="99"/>
                  </a:moveTo>
                  <a:cubicBezTo>
                    <a:pt x="22" y="99"/>
                    <a:pt x="75" y="127"/>
                    <a:pt x="118" y="126"/>
                  </a:cubicBezTo>
                  <a:lnTo>
                    <a:pt x="228" y="126"/>
                  </a:lnTo>
                  <a:cubicBezTo>
                    <a:pt x="228" y="126"/>
                    <a:pt x="241" y="99"/>
                    <a:pt x="201" y="99"/>
                  </a:cubicBezTo>
                  <a:cubicBezTo>
                    <a:pt x="201" y="99"/>
                    <a:pt x="168" y="99"/>
                    <a:pt x="126" y="72"/>
                  </a:cubicBezTo>
                  <a:cubicBezTo>
                    <a:pt x="83" y="45"/>
                    <a:pt x="57" y="0"/>
                    <a:pt x="57" y="0"/>
                  </a:cubicBezTo>
                  <a:lnTo>
                    <a:pt x="5" y="10"/>
                  </a:lnTo>
                  <a:cubicBezTo>
                    <a:pt x="5" y="10"/>
                    <a:pt x="0" y="69"/>
                    <a:pt x="22" y="99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10563226" y="2703513"/>
              <a:ext cx="322263" cy="1371600"/>
            </a:xfrm>
            <a:custGeom>
              <a:avLst/>
              <a:gdLst>
                <a:gd name="T0" fmla="*/ 20 w 224"/>
                <a:gd name="T1" fmla="*/ 954 h 954"/>
                <a:gd name="T2" fmla="*/ 91 w 224"/>
                <a:gd name="T3" fmla="*/ 933 h 954"/>
                <a:gd name="T4" fmla="*/ 91 w 224"/>
                <a:gd name="T5" fmla="*/ 901 h 954"/>
                <a:gd name="T6" fmla="*/ 75 w 224"/>
                <a:gd name="T7" fmla="*/ 873 h 954"/>
                <a:gd name="T8" fmla="*/ 84 w 224"/>
                <a:gd name="T9" fmla="*/ 842 h 954"/>
                <a:gd name="T10" fmla="*/ 70 w 224"/>
                <a:gd name="T11" fmla="*/ 816 h 954"/>
                <a:gd name="T12" fmla="*/ 94 w 224"/>
                <a:gd name="T13" fmla="*/ 796 h 954"/>
                <a:gd name="T14" fmla="*/ 81 w 224"/>
                <a:gd name="T15" fmla="*/ 750 h 954"/>
                <a:gd name="T16" fmla="*/ 94 w 224"/>
                <a:gd name="T17" fmla="*/ 668 h 954"/>
                <a:gd name="T18" fmla="*/ 103 w 224"/>
                <a:gd name="T19" fmla="*/ 613 h 954"/>
                <a:gd name="T20" fmla="*/ 101 w 224"/>
                <a:gd name="T21" fmla="*/ 605 h 954"/>
                <a:gd name="T22" fmla="*/ 132 w 224"/>
                <a:gd name="T23" fmla="*/ 580 h 954"/>
                <a:gd name="T24" fmla="*/ 123 w 224"/>
                <a:gd name="T25" fmla="*/ 545 h 954"/>
                <a:gd name="T26" fmla="*/ 143 w 224"/>
                <a:gd name="T27" fmla="*/ 503 h 954"/>
                <a:gd name="T28" fmla="*/ 213 w 224"/>
                <a:gd name="T29" fmla="*/ 156 h 954"/>
                <a:gd name="T30" fmla="*/ 214 w 224"/>
                <a:gd name="T31" fmla="*/ 0 h 954"/>
                <a:gd name="T32" fmla="*/ 143 w 224"/>
                <a:gd name="T33" fmla="*/ 18 h 954"/>
                <a:gd name="T34" fmla="*/ 101 w 224"/>
                <a:gd name="T35" fmla="*/ 66 h 954"/>
                <a:gd name="T36" fmla="*/ 31 w 224"/>
                <a:gd name="T37" fmla="*/ 279 h 954"/>
                <a:gd name="T38" fmla="*/ 40 w 224"/>
                <a:gd name="T39" fmla="*/ 477 h 954"/>
                <a:gd name="T40" fmla="*/ 7 w 224"/>
                <a:gd name="T41" fmla="*/ 640 h 954"/>
                <a:gd name="T42" fmla="*/ 7 w 224"/>
                <a:gd name="T43" fmla="*/ 879 h 954"/>
                <a:gd name="T44" fmla="*/ 20 w 224"/>
                <a:gd name="T4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954">
                  <a:moveTo>
                    <a:pt x="20" y="954"/>
                  </a:moveTo>
                  <a:lnTo>
                    <a:pt x="91" y="933"/>
                  </a:lnTo>
                  <a:cubicBezTo>
                    <a:pt x="91" y="933"/>
                    <a:pt x="97" y="908"/>
                    <a:pt x="91" y="901"/>
                  </a:cubicBezTo>
                  <a:cubicBezTo>
                    <a:pt x="86" y="895"/>
                    <a:pt x="75" y="873"/>
                    <a:pt x="75" y="873"/>
                  </a:cubicBezTo>
                  <a:cubicBezTo>
                    <a:pt x="75" y="873"/>
                    <a:pt x="90" y="855"/>
                    <a:pt x="84" y="842"/>
                  </a:cubicBezTo>
                  <a:cubicBezTo>
                    <a:pt x="77" y="829"/>
                    <a:pt x="70" y="816"/>
                    <a:pt x="70" y="816"/>
                  </a:cubicBezTo>
                  <a:lnTo>
                    <a:pt x="94" y="796"/>
                  </a:lnTo>
                  <a:cubicBezTo>
                    <a:pt x="94" y="796"/>
                    <a:pt x="79" y="761"/>
                    <a:pt x="81" y="750"/>
                  </a:cubicBezTo>
                  <a:cubicBezTo>
                    <a:pt x="84" y="739"/>
                    <a:pt x="94" y="668"/>
                    <a:pt x="94" y="668"/>
                  </a:cubicBezTo>
                  <a:cubicBezTo>
                    <a:pt x="94" y="668"/>
                    <a:pt x="106" y="622"/>
                    <a:pt x="103" y="613"/>
                  </a:cubicBezTo>
                  <a:lnTo>
                    <a:pt x="101" y="605"/>
                  </a:lnTo>
                  <a:lnTo>
                    <a:pt x="132" y="580"/>
                  </a:lnTo>
                  <a:lnTo>
                    <a:pt x="123" y="545"/>
                  </a:lnTo>
                  <a:lnTo>
                    <a:pt x="143" y="503"/>
                  </a:lnTo>
                  <a:cubicBezTo>
                    <a:pt x="143" y="503"/>
                    <a:pt x="224" y="174"/>
                    <a:pt x="213" y="156"/>
                  </a:cubicBezTo>
                  <a:cubicBezTo>
                    <a:pt x="202" y="139"/>
                    <a:pt x="214" y="0"/>
                    <a:pt x="214" y="0"/>
                  </a:cubicBezTo>
                  <a:lnTo>
                    <a:pt x="143" y="18"/>
                  </a:lnTo>
                  <a:cubicBezTo>
                    <a:pt x="143" y="18"/>
                    <a:pt x="103" y="53"/>
                    <a:pt x="101" y="66"/>
                  </a:cubicBezTo>
                  <a:cubicBezTo>
                    <a:pt x="99" y="79"/>
                    <a:pt x="31" y="279"/>
                    <a:pt x="31" y="279"/>
                  </a:cubicBezTo>
                  <a:lnTo>
                    <a:pt x="40" y="477"/>
                  </a:lnTo>
                  <a:lnTo>
                    <a:pt x="7" y="640"/>
                  </a:lnTo>
                  <a:cubicBezTo>
                    <a:pt x="7" y="640"/>
                    <a:pt x="13" y="873"/>
                    <a:pt x="7" y="879"/>
                  </a:cubicBezTo>
                  <a:cubicBezTo>
                    <a:pt x="0" y="886"/>
                    <a:pt x="20" y="954"/>
                    <a:pt x="20" y="954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8"/>
            <p:cNvSpPr>
              <a:spLocks/>
            </p:cNvSpPr>
            <p:nvPr/>
          </p:nvSpPr>
          <p:spPr bwMode="auto">
            <a:xfrm>
              <a:off x="10563226" y="2703513"/>
              <a:ext cx="307975" cy="1371600"/>
            </a:xfrm>
            <a:custGeom>
              <a:avLst/>
              <a:gdLst>
                <a:gd name="T0" fmla="*/ 214 w 214"/>
                <a:gd name="T1" fmla="*/ 0 h 954"/>
                <a:gd name="T2" fmla="*/ 143 w 214"/>
                <a:gd name="T3" fmla="*/ 18 h 954"/>
                <a:gd name="T4" fmla="*/ 101 w 214"/>
                <a:gd name="T5" fmla="*/ 66 h 954"/>
                <a:gd name="T6" fmla="*/ 31 w 214"/>
                <a:gd name="T7" fmla="*/ 279 h 954"/>
                <a:gd name="T8" fmla="*/ 40 w 214"/>
                <a:gd name="T9" fmla="*/ 477 h 954"/>
                <a:gd name="T10" fmla="*/ 7 w 214"/>
                <a:gd name="T11" fmla="*/ 640 h 954"/>
                <a:gd name="T12" fmla="*/ 7 w 214"/>
                <a:gd name="T13" fmla="*/ 879 h 954"/>
                <a:gd name="T14" fmla="*/ 20 w 214"/>
                <a:gd name="T15" fmla="*/ 954 h 954"/>
                <a:gd name="T16" fmla="*/ 91 w 214"/>
                <a:gd name="T17" fmla="*/ 933 h 954"/>
                <a:gd name="T18" fmla="*/ 93 w 214"/>
                <a:gd name="T19" fmla="*/ 919 h 954"/>
                <a:gd name="T20" fmla="*/ 62 w 214"/>
                <a:gd name="T21" fmla="*/ 887 h 954"/>
                <a:gd name="T22" fmla="*/ 76 w 214"/>
                <a:gd name="T23" fmla="*/ 875 h 954"/>
                <a:gd name="T24" fmla="*/ 75 w 214"/>
                <a:gd name="T25" fmla="*/ 873 h 954"/>
                <a:gd name="T26" fmla="*/ 85 w 214"/>
                <a:gd name="T27" fmla="*/ 854 h 954"/>
                <a:gd name="T28" fmla="*/ 55 w 214"/>
                <a:gd name="T29" fmla="*/ 810 h 954"/>
                <a:gd name="T30" fmla="*/ 73 w 214"/>
                <a:gd name="T31" fmla="*/ 814 h 954"/>
                <a:gd name="T32" fmla="*/ 94 w 214"/>
                <a:gd name="T33" fmla="*/ 796 h 954"/>
                <a:gd name="T34" fmla="*/ 93 w 214"/>
                <a:gd name="T35" fmla="*/ 794 h 954"/>
                <a:gd name="T36" fmla="*/ 55 w 214"/>
                <a:gd name="T37" fmla="*/ 773 h 954"/>
                <a:gd name="T38" fmla="*/ 40 w 214"/>
                <a:gd name="T39" fmla="*/ 716 h 954"/>
                <a:gd name="T40" fmla="*/ 82 w 214"/>
                <a:gd name="T41" fmla="*/ 757 h 954"/>
                <a:gd name="T42" fmla="*/ 66 w 214"/>
                <a:gd name="T43" fmla="*/ 675 h 954"/>
                <a:gd name="T44" fmla="*/ 87 w 214"/>
                <a:gd name="T45" fmla="*/ 714 h 954"/>
                <a:gd name="T46" fmla="*/ 93 w 214"/>
                <a:gd name="T47" fmla="*/ 671 h 954"/>
                <a:gd name="T48" fmla="*/ 66 w 214"/>
                <a:gd name="T49" fmla="*/ 608 h 954"/>
                <a:gd name="T50" fmla="*/ 78 w 214"/>
                <a:gd name="T51" fmla="*/ 558 h 954"/>
                <a:gd name="T52" fmla="*/ 106 w 214"/>
                <a:gd name="T53" fmla="*/ 600 h 954"/>
                <a:gd name="T54" fmla="*/ 132 w 214"/>
                <a:gd name="T55" fmla="*/ 580 h 954"/>
                <a:gd name="T56" fmla="*/ 78 w 214"/>
                <a:gd name="T57" fmla="*/ 519 h 954"/>
                <a:gd name="T58" fmla="*/ 93 w 214"/>
                <a:gd name="T59" fmla="*/ 491 h 954"/>
                <a:gd name="T60" fmla="*/ 140 w 214"/>
                <a:gd name="T61" fmla="*/ 510 h 954"/>
                <a:gd name="T62" fmla="*/ 143 w 214"/>
                <a:gd name="T63" fmla="*/ 504 h 954"/>
                <a:gd name="T64" fmla="*/ 94 w 214"/>
                <a:gd name="T65" fmla="*/ 448 h 954"/>
                <a:gd name="T66" fmla="*/ 143 w 214"/>
                <a:gd name="T67" fmla="*/ 295 h 954"/>
                <a:gd name="T68" fmla="*/ 212 w 214"/>
                <a:gd name="T69" fmla="*/ 153 h 954"/>
                <a:gd name="T70" fmla="*/ 214 w 214"/>
                <a:gd name="T71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954">
                  <a:moveTo>
                    <a:pt x="214" y="0"/>
                  </a:moveTo>
                  <a:lnTo>
                    <a:pt x="143" y="18"/>
                  </a:lnTo>
                  <a:cubicBezTo>
                    <a:pt x="143" y="18"/>
                    <a:pt x="103" y="53"/>
                    <a:pt x="101" y="66"/>
                  </a:cubicBezTo>
                  <a:cubicBezTo>
                    <a:pt x="99" y="79"/>
                    <a:pt x="31" y="279"/>
                    <a:pt x="31" y="279"/>
                  </a:cubicBezTo>
                  <a:lnTo>
                    <a:pt x="40" y="477"/>
                  </a:lnTo>
                  <a:lnTo>
                    <a:pt x="7" y="640"/>
                  </a:lnTo>
                  <a:cubicBezTo>
                    <a:pt x="7" y="640"/>
                    <a:pt x="13" y="873"/>
                    <a:pt x="7" y="879"/>
                  </a:cubicBezTo>
                  <a:cubicBezTo>
                    <a:pt x="0" y="886"/>
                    <a:pt x="20" y="954"/>
                    <a:pt x="20" y="954"/>
                  </a:cubicBezTo>
                  <a:lnTo>
                    <a:pt x="91" y="933"/>
                  </a:lnTo>
                  <a:cubicBezTo>
                    <a:pt x="91" y="933"/>
                    <a:pt x="93" y="926"/>
                    <a:pt x="93" y="919"/>
                  </a:cubicBezTo>
                  <a:cubicBezTo>
                    <a:pt x="72" y="906"/>
                    <a:pt x="54" y="893"/>
                    <a:pt x="62" y="887"/>
                  </a:cubicBezTo>
                  <a:cubicBezTo>
                    <a:pt x="66" y="884"/>
                    <a:pt x="71" y="880"/>
                    <a:pt x="76" y="875"/>
                  </a:cubicBezTo>
                  <a:cubicBezTo>
                    <a:pt x="75" y="874"/>
                    <a:pt x="75" y="873"/>
                    <a:pt x="75" y="873"/>
                  </a:cubicBezTo>
                  <a:cubicBezTo>
                    <a:pt x="75" y="873"/>
                    <a:pt x="83" y="864"/>
                    <a:pt x="85" y="854"/>
                  </a:cubicBezTo>
                  <a:cubicBezTo>
                    <a:pt x="29" y="866"/>
                    <a:pt x="55" y="810"/>
                    <a:pt x="55" y="810"/>
                  </a:cubicBezTo>
                  <a:cubicBezTo>
                    <a:pt x="58" y="811"/>
                    <a:pt x="65" y="813"/>
                    <a:pt x="73" y="814"/>
                  </a:cubicBezTo>
                  <a:lnTo>
                    <a:pt x="94" y="796"/>
                  </a:lnTo>
                  <a:cubicBezTo>
                    <a:pt x="94" y="796"/>
                    <a:pt x="93" y="795"/>
                    <a:pt x="93" y="794"/>
                  </a:cubicBezTo>
                  <a:cubicBezTo>
                    <a:pt x="78" y="788"/>
                    <a:pt x="62" y="781"/>
                    <a:pt x="55" y="773"/>
                  </a:cubicBezTo>
                  <a:cubicBezTo>
                    <a:pt x="39" y="757"/>
                    <a:pt x="40" y="716"/>
                    <a:pt x="40" y="716"/>
                  </a:cubicBezTo>
                  <a:cubicBezTo>
                    <a:pt x="49" y="739"/>
                    <a:pt x="82" y="757"/>
                    <a:pt x="82" y="757"/>
                  </a:cubicBezTo>
                  <a:lnTo>
                    <a:pt x="66" y="675"/>
                  </a:lnTo>
                  <a:lnTo>
                    <a:pt x="87" y="714"/>
                  </a:lnTo>
                  <a:cubicBezTo>
                    <a:pt x="90" y="696"/>
                    <a:pt x="92" y="677"/>
                    <a:pt x="93" y="671"/>
                  </a:cubicBezTo>
                  <a:cubicBezTo>
                    <a:pt x="81" y="645"/>
                    <a:pt x="69" y="618"/>
                    <a:pt x="66" y="608"/>
                  </a:cubicBezTo>
                  <a:cubicBezTo>
                    <a:pt x="62" y="588"/>
                    <a:pt x="78" y="558"/>
                    <a:pt x="78" y="558"/>
                  </a:cubicBezTo>
                  <a:cubicBezTo>
                    <a:pt x="85" y="576"/>
                    <a:pt x="96" y="590"/>
                    <a:pt x="106" y="600"/>
                  </a:cubicBezTo>
                  <a:lnTo>
                    <a:pt x="132" y="580"/>
                  </a:lnTo>
                  <a:lnTo>
                    <a:pt x="78" y="519"/>
                  </a:lnTo>
                  <a:lnTo>
                    <a:pt x="93" y="491"/>
                  </a:lnTo>
                  <a:cubicBezTo>
                    <a:pt x="102" y="488"/>
                    <a:pt x="125" y="500"/>
                    <a:pt x="140" y="510"/>
                  </a:cubicBezTo>
                  <a:lnTo>
                    <a:pt x="143" y="504"/>
                  </a:lnTo>
                  <a:lnTo>
                    <a:pt x="94" y="448"/>
                  </a:lnTo>
                  <a:cubicBezTo>
                    <a:pt x="85" y="416"/>
                    <a:pt x="133" y="318"/>
                    <a:pt x="143" y="295"/>
                  </a:cubicBezTo>
                  <a:cubicBezTo>
                    <a:pt x="149" y="282"/>
                    <a:pt x="183" y="213"/>
                    <a:pt x="212" y="153"/>
                  </a:cubicBezTo>
                  <a:cubicBezTo>
                    <a:pt x="203" y="125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auto">
            <a:xfrm>
              <a:off x="10394951" y="2676525"/>
              <a:ext cx="438150" cy="1462087"/>
            </a:xfrm>
            <a:custGeom>
              <a:avLst/>
              <a:gdLst>
                <a:gd name="T0" fmla="*/ 35 w 304"/>
                <a:gd name="T1" fmla="*/ 865 h 1016"/>
                <a:gd name="T2" fmla="*/ 61 w 304"/>
                <a:gd name="T3" fmla="*/ 1016 h 1016"/>
                <a:gd name="T4" fmla="*/ 121 w 304"/>
                <a:gd name="T5" fmla="*/ 1016 h 1016"/>
                <a:gd name="T6" fmla="*/ 164 w 304"/>
                <a:gd name="T7" fmla="*/ 988 h 1016"/>
                <a:gd name="T8" fmla="*/ 164 w 304"/>
                <a:gd name="T9" fmla="*/ 915 h 1016"/>
                <a:gd name="T10" fmla="*/ 147 w 304"/>
                <a:gd name="T11" fmla="*/ 856 h 1016"/>
                <a:gd name="T12" fmla="*/ 147 w 304"/>
                <a:gd name="T13" fmla="*/ 755 h 1016"/>
                <a:gd name="T14" fmla="*/ 160 w 304"/>
                <a:gd name="T15" fmla="*/ 587 h 1016"/>
                <a:gd name="T16" fmla="*/ 184 w 304"/>
                <a:gd name="T17" fmla="*/ 495 h 1016"/>
                <a:gd name="T18" fmla="*/ 184 w 304"/>
                <a:gd name="T19" fmla="*/ 385 h 1016"/>
                <a:gd name="T20" fmla="*/ 226 w 304"/>
                <a:gd name="T21" fmla="*/ 291 h 1016"/>
                <a:gd name="T22" fmla="*/ 283 w 304"/>
                <a:gd name="T23" fmla="*/ 108 h 1016"/>
                <a:gd name="T24" fmla="*/ 304 w 304"/>
                <a:gd name="T25" fmla="*/ 25 h 1016"/>
                <a:gd name="T26" fmla="*/ 177 w 304"/>
                <a:gd name="T27" fmla="*/ 5 h 1016"/>
                <a:gd name="T28" fmla="*/ 50 w 304"/>
                <a:gd name="T29" fmla="*/ 5 h 1016"/>
                <a:gd name="T30" fmla="*/ 13 w 304"/>
                <a:gd name="T31" fmla="*/ 162 h 1016"/>
                <a:gd name="T32" fmla="*/ 26 w 304"/>
                <a:gd name="T33" fmla="*/ 282 h 1016"/>
                <a:gd name="T34" fmla="*/ 30 w 304"/>
                <a:gd name="T35" fmla="*/ 346 h 1016"/>
                <a:gd name="T36" fmla="*/ 39 w 304"/>
                <a:gd name="T37" fmla="*/ 449 h 1016"/>
                <a:gd name="T38" fmla="*/ 12 w 304"/>
                <a:gd name="T39" fmla="*/ 521 h 1016"/>
                <a:gd name="T40" fmla="*/ 10 w 304"/>
                <a:gd name="T41" fmla="*/ 737 h 1016"/>
                <a:gd name="T42" fmla="*/ 35 w 304"/>
                <a:gd name="T43" fmla="*/ 865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1016">
                  <a:moveTo>
                    <a:pt x="35" y="865"/>
                  </a:moveTo>
                  <a:cubicBezTo>
                    <a:pt x="35" y="865"/>
                    <a:pt x="17" y="989"/>
                    <a:pt x="61" y="1016"/>
                  </a:cubicBezTo>
                  <a:lnTo>
                    <a:pt x="121" y="1016"/>
                  </a:lnTo>
                  <a:lnTo>
                    <a:pt x="164" y="988"/>
                  </a:lnTo>
                  <a:cubicBezTo>
                    <a:pt x="164" y="988"/>
                    <a:pt x="183" y="937"/>
                    <a:pt x="164" y="915"/>
                  </a:cubicBezTo>
                  <a:cubicBezTo>
                    <a:pt x="145" y="893"/>
                    <a:pt x="147" y="856"/>
                    <a:pt x="147" y="856"/>
                  </a:cubicBezTo>
                  <a:lnTo>
                    <a:pt x="147" y="755"/>
                  </a:lnTo>
                  <a:cubicBezTo>
                    <a:pt x="147" y="755"/>
                    <a:pt x="145" y="645"/>
                    <a:pt x="160" y="587"/>
                  </a:cubicBezTo>
                  <a:cubicBezTo>
                    <a:pt x="175" y="530"/>
                    <a:pt x="184" y="495"/>
                    <a:pt x="184" y="495"/>
                  </a:cubicBezTo>
                  <a:cubicBezTo>
                    <a:pt x="184" y="495"/>
                    <a:pt x="180" y="398"/>
                    <a:pt x="184" y="385"/>
                  </a:cubicBezTo>
                  <a:cubicBezTo>
                    <a:pt x="189" y="372"/>
                    <a:pt x="226" y="302"/>
                    <a:pt x="226" y="291"/>
                  </a:cubicBezTo>
                  <a:cubicBezTo>
                    <a:pt x="226" y="280"/>
                    <a:pt x="274" y="119"/>
                    <a:pt x="283" y="108"/>
                  </a:cubicBezTo>
                  <a:cubicBezTo>
                    <a:pt x="292" y="97"/>
                    <a:pt x="304" y="25"/>
                    <a:pt x="304" y="25"/>
                  </a:cubicBezTo>
                  <a:cubicBezTo>
                    <a:pt x="304" y="25"/>
                    <a:pt x="185" y="9"/>
                    <a:pt x="177" y="5"/>
                  </a:cubicBezTo>
                  <a:cubicBezTo>
                    <a:pt x="169" y="0"/>
                    <a:pt x="50" y="5"/>
                    <a:pt x="50" y="5"/>
                  </a:cubicBezTo>
                  <a:cubicBezTo>
                    <a:pt x="50" y="5"/>
                    <a:pt x="6" y="135"/>
                    <a:pt x="13" y="162"/>
                  </a:cubicBezTo>
                  <a:cubicBezTo>
                    <a:pt x="19" y="189"/>
                    <a:pt x="33" y="264"/>
                    <a:pt x="26" y="282"/>
                  </a:cubicBezTo>
                  <a:cubicBezTo>
                    <a:pt x="19" y="299"/>
                    <a:pt x="30" y="346"/>
                    <a:pt x="30" y="346"/>
                  </a:cubicBezTo>
                  <a:cubicBezTo>
                    <a:pt x="30" y="346"/>
                    <a:pt x="37" y="436"/>
                    <a:pt x="39" y="449"/>
                  </a:cubicBezTo>
                  <a:cubicBezTo>
                    <a:pt x="41" y="462"/>
                    <a:pt x="0" y="497"/>
                    <a:pt x="12" y="521"/>
                  </a:cubicBezTo>
                  <a:cubicBezTo>
                    <a:pt x="24" y="546"/>
                    <a:pt x="3" y="719"/>
                    <a:pt x="10" y="737"/>
                  </a:cubicBezTo>
                  <a:cubicBezTo>
                    <a:pt x="17" y="755"/>
                    <a:pt x="35" y="865"/>
                    <a:pt x="35" y="865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0"/>
            <p:cNvSpPr>
              <a:spLocks/>
            </p:cNvSpPr>
            <p:nvPr/>
          </p:nvSpPr>
          <p:spPr bwMode="auto">
            <a:xfrm>
              <a:off x="10396538" y="3327400"/>
              <a:ext cx="238125" cy="811212"/>
            </a:xfrm>
            <a:custGeom>
              <a:avLst/>
              <a:gdLst>
                <a:gd name="T0" fmla="*/ 165 w 165"/>
                <a:gd name="T1" fmla="*/ 57 h 564"/>
                <a:gd name="T2" fmla="*/ 38 w 165"/>
                <a:gd name="T3" fmla="*/ 0 h 564"/>
                <a:gd name="T4" fmla="*/ 11 w 165"/>
                <a:gd name="T5" fmla="*/ 69 h 564"/>
                <a:gd name="T6" fmla="*/ 8 w 165"/>
                <a:gd name="T7" fmla="*/ 279 h 564"/>
                <a:gd name="T8" fmla="*/ 8 w 165"/>
                <a:gd name="T9" fmla="*/ 281 h 564"/>
                <a:gd name="T10" fmla="*/ 8 w 165"/>
                <a:gd name="T11" fmla="*/ 282 h 564"/>
                <a:gd name="T12" fmla="*/ 8 w 165"/>
                <a:gd name="T13" fmla="*/ 283 h 564"/>
                <a:gd name="T14" fmla="*/ 9 w 165"/>
                <a:gd name="T15" fmla="*/ 285 h 564"/>
                <a:gd name="T16" fmla="*/ 34 w 165"/>
                <a:gd name="T17" fmla="*/ 413 h 564"/>
                <a:gd name="T18" fmla="*/ 56 w 165"/>
                <a:gd name="T19" fmla="*/ 561 h 564"/>
                <a:gd name="T20" fmla="*/ 57 w 165"/>
                <a:gd name="T21" fmla="*/ 560 h 564"/>
                <a:gd name="T22" fmla="*/ 60 w 165"/>
                <a:gd name="T23" fmla="*/ 564 h 564"/>
                <a:gd name="T24" fmla="*/ 120 w 165"/>
                <a:gd name="T25" fmla="*/ 564 h 564"/>
                <a:gd name="T26" fmla="*/ 159 w 165"/>
                <a:gd name="T27" fmla="*/ 539 h 564"/>
                <a:gd name="T28" fmla="*/ 138 w 165"/>
                <a:gd name="T29" fmla="*/ 504 h 564"/>
                <a:gd name="T30" fmla="*/ 74 w 165"/>
                <a:gd name="T31" fmla="*/ 504 h 564"/>
                <a:gd name="T32" fmla="*/ 163 w 165"/>
                <a:gd name="T33" fmla="*/ 463 h 564"/>
                <a:gd name="T34" fmla="*/ 50 w 165"/>
                <a:gd name="T35" fmla="*/ 479 h 564"/>
                <a:gd name="T36" fmla="*/ 51 w 165"/>
                <a:gd name="T37" fmla="*/ 414 h 564"/>
                <a:gd name="T38" fmla="*/ 93 w 165"/>
                <a:gd name="T39" fmla="*/ 440 h 564"/>
                <a:gd name="T40" fmla="*/ 53 w 165"/>
                <a:gd name="T41" fmla="*/ 371 h 564"/>
                <a:gd name="T42" fmla="*/ 93 w 165"/>
                <a:gd name="T43" fmla="*/ 380 h 564"/>
                <a:gd name="T44" fmla="*/ 51 w 165"/>
                <a:gd name="T45" fmla="*/ 339 h 564"/>
                <a:gd name="T46" fmla="*/ 93 w 165"/>
                <a:gd name="T47" fmla="*/ 296 h 564"/>
                <a:gd name="T48" fmla="*/ 79 w 165"/>
                <a:gd name="T49" fmla="*/ 243 h 564"/>
                <a:gd name="T50" fmla="*/ 40 w 165"/>
                <a:gd name="T51" fmla="*/ 234 h 564"/>
                <a:gd name="T52" fmla="*/ 42 w 165"/>
                <a:gd name="T53" fmla="*/ 225 h 564"/>
                <a:gd name="T54" fmla="*/ 93 w 165"/>
                <a:gd name="T55" fmla="*/ 154 h 564"/>
                <a:gd name="T56" fmla="*/ 37 w 165"/>
                <a:gd name="T57" fmla="*/ 154 h 564"/>
                <a:gd name="T58" fmla="*/ 108 w 165"/>
                <a:gd name="T59" fmla="*/ 110 h 564"/>
                <a:gd name="T60" fmla="*/ 90 w 165"/>
                <a:gd name="T61" fmla="*/ 99 h 564"/>
                <a:gd name="T62" fmla="*/ 37 w 165"/>
                <a:gd name="T63" fmla="*/ 90 h 564"/>
                <a:gd name="T64" fmla="*/ 74 w 165"/>
                <a:gd name="T65" fmla="*/ 81 h 564"/>
                <a:gd name="T66" fmla="*/ 40 w 165"/>
                <a:gd name="T67" fmla="*/ 57 h 564"/>
                <a:gd name="T68" fmla="*/ 165 w 165"/>
                <a:gd name="T69" fmla="*/ 57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564">
                  <a:moveTo>
                    <a:pt x="165" y="57"/>
                  </a:moveTo>
                  <a:cubicBezTo>
                    <a:pt x="148" y="40"/>
                    <a:pt x="82" y="15"/>
                    <a:pt x="38" y="0"/>
                  </a:cubicBezTo>
                  <a:cubicBezTo>
                    <a:pt x="34" y="15"/>
                    <a:pt x="0" y="47"/>
                    <a:pt x="11" y="69"/>
                  </a:cubicBezTo>
                  <a:cubicBezTo>
                    <a:pt x="22" y="92"/>
                    <a:pt x="5" y="243"/>
                    <a:pt x="8" y="279"/>
                  </a:cubicBezTo>
                  <a:cubicBezTo>
                    <a:pt x="8" y="279"/>
                    <a:pt x="8" y="280"/>
                    <a:pt x="8" y="281"/>
                  </a:cubicBezTo>
                  <a:cubicBezTo>
                    <a:pt x="8" y="281"/>
                    <a:pt x="8" y="282"/>
                    <a:pt x="8" y="282"/>
                  </a:cubicBezTo>
                  <a:cubicBezTo>
                    <a:pt x="8" y="283"/>
                    <a:pt x="8" y="283"/>
                    <a:pt x="8" y="283"/>
                  </a:cubicBezTo>
                  <a:cubicBezTo>
                    <a:pt x="9" y="284"/>
                    <a:pt x="9" y="284"/>
                    <a:pt x="9" y="285"/>
                  </a:cubicBezTo>
                  <a:cubicBezTo>
                    <a:pt x="16" y="303"/>
                    <a:pt x="34" y="413"/>
                    <a:pt x="34" y="413"/>
                  </a:cubicBezTo>
                  <a:cubicBezTo>
                    <a:pt x="34" y="413"/>
                    <a:pt x="17" y="530"/>
                    <a:pt x="56" y="561"/>
                  </a:cubicBezTo>
                  <a:lnTo>
                    <a:pt x="57" y="560"/>
                  </a:lnTo>
                  <a:cubicBezTo>
                    <a:pt x="58" y="561"/>
                    <a:pt x="59" y="563"/>
                    <a:pt x="60" y="564"/>
                  </a:cubicBezTo>
                  <a:lnTo>
                    <a:pt x="120" y="564"/>
                  </a:lnTo>
                  <a:lnTo>
                    <a:pt x="159" y="539"/>
                  </a:lnTo>
                  <a:cubicBezTo>
                    <a:pt x="148" y="521"/>
                    <a:pt x="138" y="504"/>
                    <a:pt x="138" y="504"/>
                  </a:cubicBezTo>
                  <a:lnTo>
                    <a:pt x="74" y="504"/>
                  </a:lnTo>
                  <a:cubicBezTo>
                    <a:pt x="79" y="471"/>
                    <a:pt x="163" y="463"/>
                    <a:pt x="163" y="463"/>
                  </a:cubicBezTo>
                  <a:cubicBezTo>
                    <a:pt x="150" y="443"/>
                    <a:pt x="81" y="467"/>
                    <a:pt x="50" y="479"/>
                  </a:cubicBezTo>
                  <a:cubicBezTo>
                    <a:pt x="41" y="463"/>
                    <a:pt x="48" y="429"/>
                    <a:pt x="51" y="414"/>
                  </a:cubicBezTo>
                  <a:cubicBezTo>
                    <a:pt x="71" y="417"/>
                    <a:pt x="93" y="440"/>
                    <a:pt x="93" y="440"/>
                  </a:cubicBezTo>
                  <a:lnTo>
                    <a:pt x="53" y="371"/>
                  </a:lnTo>
                  <a:cubicBezTo>
                    <a:pt x="49" y="357"/>
                    <a:pt x="93" y="380"/>
                    <a:pt x="93" y="380"/>
                  </a:cubicBezTo>
                  <a:lnTo>
                    <a:pt x="51" y="339"/>
                  </a:lnTo>
                  <a:cubicBezTo>
                    <a:pt x="51" y="339"/>
                    <a:pt x="76" y="325"/>
                    <a:pt x="93" y="296"/>
                  </a:cubicBezTo>
                  <a:cubicBezTo>
                    <a:pt x="110" y="266"/>
                    <a:pt x="79" y="243"/>
                    <a:pt x="79" y="243"/>
                  </a:cubicBezTo>
                  <a:cubicBezTo>
                    <a:pt x="79" y="243"/>
                    <a:pt x="30" y="277"/>
                    <a:pt x="40" y="234"/>
                  </a:cubicBezTo>
                  <a:cubicBezTo>
                    <a:pt x="40" y="231"/>
                    <a:pt x="41" y="228"/>
                    <a:pt x="42" y="225"/>
                  </a:cubicBezTo>
                  <a:cubicBezTo>
                    <a:pt x="54" y="186"/>
                    <a:pt x="93" y="154"/>
                    <a:pt x="93" y="154"/>
                  </a:cubicBezTo>
                  <a:lnTo>
                    <a:pt x="37" y="154"/>
                  </a:lnTo>
                  <a:cubicBezTo>
                    <a:pt x="49" y="122"/>
                    <a:pt x="124" y="129"/>
                    <a:pt x="108" y="110"/>
                  </a:cubicBezTo>
                  <a:cubicBezTo>
                    <a:pt x="104" y="106"/>
                    <a:pt x="98" y="102"/>
                    <a:pt x="90" y="99"/>
                  </a:cubicBezTo>
                  <a:cubicBezTo>
                    <a:pt x="68" y="91"/>
                    <a:pt x="37" y="90"/>
                    <a:pt x="37" y="90"/>
                  </a:cubicBezTo>
                  <a:lnTo>
                    <a:pt x="74" y="81"/>
                  </a:lnTo>
                  <a:lnTo>
                    <a:pt x="40" y="57"/>
                  </a:lnTo>
                  <a:cubicBezTo>
                    <a:pt x="68" y="45"/>
                    <a:pt x="165" y="57"/>
                    <a:pt x="165" y="57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1"/>
            <p:cNvSpPr>
              <a:spLocks/>
            </p:cNvSpPr>
            <p:nvPr/>
          </p:nvSpPr>
          <p:spPr bwMode="auto">
            <a:xfrm>
              <a:off x="10380663" y="2678113"/>
              <a:ext cx="452438" cy="608012"/>
            </a:xfrm>
            <a:custGeom>
              <a:avLst/>
              <a:gdLst>
                <a:gd name="T0" fmla="*/ 187 w 314"/>
                <a:gd name="T1" fmla="*/ 4 h 422"/>
                <a:gd name="T2" fmla="*/ 60 w 314"/>
                <a:gd name="T3" fmla="*/ 4 h 422"/>
                <a:gd name="T4" fmla="*/ 7 w 314"/>
                <a:gd name="T5" fmla="*/ 146 h 422"/>
                <a:gd name="T6" fmla="*/ 9 w 314"/>
                <a:gd name="T7" fmla="*/ 267 h 422"/>
                <a:gd name="T8" fmla="*/ 18 w 314"/>
                <a:gd name="T9" fmla="*/ 349 h 422"/>
                <a:gd name="T10" fmla="*/ 46 w 314"/>
                <a:gd name="T11" fmla="*/ 422 h 422"/>
                <a:gd name="T12" fmla="*/ 104 w 314"/>
                <a:gd name="T13" fmla="*/ 337 h 422"/>
                <a:gd name="T14" fmla="*/ 62 w 314"/>
                <a:gd name="T15" fmla="*/ 353 h 422"/>
                <a:gd name="T16" fmla="*/ 89 w 314"/>
                <a:gd name="T17" fmla="*/ 209 h 422"/>
                <a:gd name="T18" fmla="*/ 104 w 314"/>
                <a:gd name="T19" fmla="*/ 99 h 422"/>
                <a:gd name="T20" fmla="*/ 236 w 314"/>
                <a:gd name="T21" fmla="*/ 99 h 422"/>
                <a:gd name="T22" fmla="*/ 288 w 314"/>
                <a:gd name="T23" fmla="*/ 119 h 422"/>
                <a:gd name="T24" fmla="*/ 293 w 314"/>
                <a:gd name="T25" fmla="*/ 107 h 422"/>
                <a:gd name="T26" fmla="*/ 314 w 314"/>
                <a:gd name="T27" fmla="*/ 24 h 422"/>
                <a:gd name="T28" fmla="*/ 187 w 314"/>
                <a:gd name="T29" fmla="*/ 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" h="422">
                  <a:moveTo>
                    <a:pt x="187" y="4"/>
                  </a:moveTo>
                  <a:cubicBezTo>
                    <a:pt x="179" y="0"/>
                    <a:pt x="60" y="4"/>
                    <a:pt x="60" y="4"/>
                  </a:cubicBezTo>
                  <a:cubicBezTo>
                    <a:pt x="60" y="4"/>
                    <a:pt x="0" y="119"/>
                    <a:pt x="7" y="146"/>
                  </a:cubicBezTo>
                  <a:cubicBezTo>
                    <a:pt x="13" y="173"/>
                    <a:pt x="15" y="250"/>
                    <a:pt x="9" y="267"/>
                  </a:cubicBezTo>
                  <a:cubicBezTo>
                    <a:pt x="2" y="285"/>
                    <a:pt x="18" y="349"/>
                    <a:pt x="18" y="349"/>
                  </a:cubicBezTo>
                  <a:cubicBezTo>
                    <a:pt x="18" y="349"/>
                    <a:pt x="44" y="391"/>
                    <a:pt x="46" y="422"/>
                  </a:cubicBezTo>
                  <a:cubicBezTo>
                    <a:pt x="79" y="388"/>
                    <a:pt x="104" y="337"/>
                    <a:pt x="104" y="337"/>
                  </a:cubicBezTo>
                  <a:cubicBezTo>
                    <a:pt x="91" y="346"/>
                    <a:pt x="62" y="353"/>
                    <a:pt x="62" y="353"/>
                  </a:cubicBezTo>
                  <a:cubicBezTo>
                    <a:pt x="65" y="321"/>
                    <a:pt x="89" y="209"/>
                    <a:pt x="89" y="209"/>
                  </a:cubicBezTo>
                  <a:cubicBezTo>
                    <a:pt x="89" y="209"/>
                    <a:pt x="202" y="129"/>
                    <a:pt x="104" y="99"/>
                  </a:cubicBezTo>
                  <a:cubicBezTo>
                    <a:pt x="114" y="60"/>
                    <a:pt x="236" y="99"/>
                    <a:pt x="236" y="99"/>
                  </a:cubicBezTo>
                  <a:lnTo>
                    <a:pt x="288" y="119"/>
                  </a:lnTo>
                  <a:cubicBezTo>
                    <a:pt x="290" y="113"/>
                    <a:pt x="292" y="109"/>
                    <a:pt x="293" y="107"/>
                  </a:cubicBezTo>
                  <a:cubicBezTo>
                    <a:pt x="302" y="96"/>
                    <a:pt x="314" y="24"/>
                    <a:pt x="314" y="24"/>
                  </a:cubicBezTo>
                  <a:cubicBezTo>
                    <a:pt x="314" y="24"/>
                    <a:pt x="195" y="8"/>
                    <a:pt x="187" y="4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2"/>
            <p:cNvSpPr>
              <a:spLocks/>
            </p:cNvSpPr>
            <p:nvPr/>
          </p:nvSpPr>
          <p:spPr bwMode="auto">
            <a:xfrm>
              <a:off x="10531476" y="2614613"/>
              <a:ext cx="339725" cy="120650"/>
            </a:xfrm>
            <a:custGeom>
              <a:avLst/>
              <a:gdLst>
                <a:gd name="T0" fmla="*/ 0 w 236"/>
                <a:gd name="T1" fmla="*/ 39 h 83"/>
                <a:gd name="T2" fmla="*/ 191 w 236"/>
                <a:gd name="T3" fmla="*/ 81 h 83"/>
                <a:gd name="T4" fmla="*/ 236 w 236"/>
                <a:gd name="T5" fmla="*/ 61 h 83"/>
                <a:gd name="T6" fmla="*/ 230 w 236"/>
                <a:gd name="T7" fmla="*/ 17 h 83"/>
                <a:gd name="T8" fmla="*/ 9 w 236"/>
                <a:gd name="T9" fmla="*/ 0 h 83"/>
                <a:gd name="T10" fmla="*/ 0 w 236"/>
                <a:gd name="T11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83">
                  <a:moveTo>
                    <a:pt x="0" y="39"/>
                  </a:moveTo>
                  <a:cubicBezTo>
                    <a:pt x="0" y="39"/>
                    <a:pt x="136" y="83"/>
                    <a:pt x="191" y="81"/>
                  </a:cubicBezTo>
                  <a:lnTo>
                    <a:pt x="236" y="61"/>
                  </a:lnTo>
                  <a:lnTo>
                    <a:pt x="230" y="17"/>
                  </a:lnTo>
                  <a:lnTo>
                    <a:pt x="9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auto">
            <a:xfrm>
              <a:off x="10555288" y="1828800"/>
              <a:ext cx="309563" cy="857250"/>
            </a:xfrm>
            <a:custGeom>
              <a:avLst/>
              <a:gdLst>
                <a:gd name="T0" fmla="*/ 2 w 215"/>
                <a:gd name="T1" fmla="*/ 534 h 596"/>
                <a:gd name="T2" fmla="*/ 71 w 215"/>
                <a:gd name="T3" fmla="*/ 586 h 596"/>
                <a:gd name="T4" fmla="*/ 215 w 215"/>
                <a:gd name="T5" fmla="*/ 576 h 596"/>
                <a:gd name="T6" fmla="*/ 193 w 215"/>
                <a:gd name="T7" fmla="*/ 388 h 596"/>
                <a:gd name="T8" fmla="*/ 204 w 215"/>
                <a:gd name="T9" fmla="*/ 267 h 596"/>
                <a:gd name="T10" fmla="*/ 149 w 215"/>
                <a:gd name="T11" fmla="*/ 111 h 596"/>
                <a:gd name="T12" fmla="*/ 141 w 215"/>
                <a:gd name="T13" fmla="*/ 32 h 596"/>
                <a:gd name="T14" fmla="*/ 123 w 215"/>
                <a:gd name="T15" fmla="*/ 79 h 596"/>
                <a:gd name="T16" fmla="*/ 25 w 215"/>
                <a:gd name="T17" fmla="*/ 0 h 596"/>
                <a:gd name="T18" fmla="*/ 2 w 215"/>
                <a:gd name="T19" fmla="*/ 28 h 596"/>
                <a:gd name="T20" fmla="*/ 2 w 215"/>
                <a:gd name="T21" fmla="*/ 5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596">
                  <a:moveTo>
                    <a:pt x="2" y="534"/>
                  </a:moveTo>
                  <a:cubicBezTo>
                    <a:pt x="2" y="534"/>
                    <a:pt x="0" y="576"/>
                    <a:pt x="71" y="586"/>
                  </a:cubicBezTo>
                  <a:cubicBezTo>
                    <a:pt x="141" y="596"/>
                    <a:pt x="200" y="596"/>
                    <a:pt x="215" y="576"/>
                  </a:cubicBezTo>
                  <a:lnTo>
                    <a:pt x="193" y="388"/>
                  </a:lnTo>
                  <a:cubicBezTo>
                    <a:pt x="193" y="388"/>
                    <a:pt x="208" y="305"/>
                    <a:pt x="204" y="267"/>
                  </a:cubicBezTo>
                  <a:cubicBezTo>
                    <a:pt x="200" y="228"/>
                    <a:pt x="149" y="111"/>
                    <a:pt x="149" y="111"/>
                  </a:cubicBezTo>
                  <a:cubicBezTo>
                    <a:pt x="149" y="111"/>
                    <a:pt x="161" y="54"/>
                    <a:pt x="141" y="32"/>
                  </a:cubicBezTo>
                  <a:lnTo>
                    <a:pt x="123" y="79"/>
                  </a:lnTo>
                  <a:cubicBezTo>
                    <a:pt x="123" y="79"/>
                    <a:pt x="103" y="79"/>
                    <a:pt x="25" y="0"/>
                  </a:cubicBezTo>
                  <a:cubicBezTo>
                    <a:pt x="25" y="0"/>
                    <a:pt x="9" y="18"/>
                    <a:pt x="2" y="28"/>
                  </a:cubicBezTo>
                  <a:lnTo>
                    <a:pt x="2" y="534"/>
                  </a:lnTo>
                  <a:close/>
                </a:path>
              </a:pathLst>
            </a:custGeom>
            <a:solidFill>
              <a:srgbClr val="D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4"/>
            <p:cNvSpPr>
              <a:spLocks/>
            </p:cNvSpPr>
            <p:nvPr/>
          </p:nvSpPr>
          <p:spPr bwMode="auto">
            <a:xfrm>
              <a:off x="10555288" y="1828800"/>
              <a:ext cx="309563" cy="857250"/>
            </a:xfrm>
            <a:custGeom>
              <a:avLst/>
              <a:gdLst>
                <a:gd name="T0" fmla="*/ 149 w 215"/>
                <a:gd name="T1" fmla="*/ 578 h 596"/>
                <a:gd name="T2" fmla="*/ 39 w 215"/>
                <a:gd name="T3" fmla="*/ 509 h 596"/>
                <a:gd name="T4" fmla="*/ 45 w 215"/>
                <a:gd name="T5" fmla="*/ 470 h 596"/>
                <a:gd name="T6" fmla="*/ 149 w 215"/>
                <a:gd name="T7" fmla="*/ 530 h 596"/>
                <a:gd name="T8" fmla="*/ 47 w 215"/>
                <a:gd name="T9" fmla="*/ 372 h 596"/>
                <a:gd name="T10" fmla="*/ 32 w 215"/>
                <a:gd name="T11" fmla="*/ 79 h 596"/>
                <a:gd name="T12" fmla="*/ 78 w 215"/>
                <a:gd name="T13" fmla="*/ 121 h 596"/>
                <a:gd name="T14" fmla="*/ 47 w 215"/>
                <a:gd name="T15" fmla="*/ 69 h 596"/>
                <a:gd name="T16" fmla="*/ 96 w 215"/>
                <a:gd name="T17" fmla="*/ 63 h 596"/>
                <a:gd name="T18" fmla="*/ 25 w 215"/>
                <a:gd name="T19" fmla="*/ 0 h 596"/>
                <a:gd name="T20" fmla="*/ 2 w 215"/>
                <a:gd name="T21" fmla="*/ 28 h 596"/>
                <a:gd name="T22" fmla="*/ 2 w 215"/>
                <a:gd name="T23" fmla="*/ 534 h 596"/>
                <a:gd name="T24" fmla="*/ 71 w 215"/>
                <a:gd name="T25" fmla="*/ 586 h 596"/>
                <a:gd name="T26" fmla="*/ 215 w 215"/>
                <a:gd name="T27" fmla="*/ 576 h 596"/>
                <a:gd name="T28" fmla="*/ 215 w 215"/>
                <a:gd name="T29" fmla="*/ 575 h 596"/>
                <a:gd name="T30" fmla="*/ 149 w 215"/>
                <a:gd name="T31" fmla="*/ 57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596">
                  <a:moveTo>
                    <a:pt x="149" y="578"/>
                  </a:moveTo>
                  <a:cubicBezTo>
                    <a:pt x="66" y="574"/>
                    <a:pt x="39" y="509"/>
                    <a:pt x="39" y="509"/>
                  </a:cubicBezTo>
                  <a:cubicBezTo>
                    <a:pt x="39" y="509"/>
                    <a:pt x="17" y="470"/>
                    <a:pt x="45" y="470"/>
                  </a:cubicBezTo>
                  <a:cubicBezTo>
                    <a:pt x="73" y="471"/>
                    <a:pt x="149" y="530"/>
                    <a:pt x="149" y="530"/>
                  </a:cubicBezTo>
                  <a:cubicBezTo>
                    <a:pt x="130" y="485"/>
                    <a:pt x="83" y="428"/>
                    <a:pt x="47" y="372"/>
                  </a:cubicBezTo>
                  <a:cubicBezTo>
                    <a:pt x="11" y="315"/>
                    <a:pt x="32" y="79"/>
                    <a:pt x="32" y="79"/>
                  </a:cubicBezTo>
                  <a:lnTo>
                    <a:pt x="78" y="121"/>
                  </a:lnTo>
                  <a:lnTo>
                    <a:pt x="47" y="69"/>
                  </a:lnTo>
                  <a:cubicBezTo>
                    <a:pt x="72" y="84"/>
                    <a:pt x="87" y="77"/>
                    <a:pt x="96" y="63"/>
                  </a:cubicBezTo>
                  <a:cubicBezTo>
                    <a:pt x="80" y="52"/>
                    <a:pt x="58" y="33"/>
                    <a:pt x="25" y="0"/>
                  </a:cubicBezTo>
                  <a:cubicBezTo>
                    <a:pt x="25" y="0"/>
                    <a:pt x="9" y="18"/>
                    <a:pt x="2" y="28"/>
                  </a:cubicBezTo>
                  <a:lnTo>
                    <a:pt x="2" y="534"/>
                  </a:lnTo>
                  <a:cubicBezTo>
                    <a:pt x="2" y="534"/>
                    <a:pt x="0" y="576"/>
                    <a:pt x="71" y="586"/>
                  </a:cubicBezTo>
                  <a:cubicBezTo>
                    <a:pt x="141" y="596"/>
                    <a:pt x="200" y="596"/>
                    <a:pt x="215" y="576"/>
                  </a:cubicBezTo>
                  <a:lnTo>
                    <a:pt x="215" y="575"/>
                  </a:lnTo>
                  <a:cubicBezTo>
                    <a:pt x="192" y="577"/>
                    <a:pt x="169" y="578"/>
                    <a:pt x="149" y="578"/>
                  </a:cubicBezTo>
                  <a:close/>
                </a:path>
              </a:pathLst>
            </a:custGeom>
            <a:solidFill>
              <a:srgbClr val="AFB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10256838" y="1855788"/>
              <a:ext cx="457200" cy="1096962"/>
            </a:xfrm>
            <a:custGeom>
              <a:avLst/>
              <a:gdLst>
                <a:gd name="T0" fmla="*/ 0 w 318"/>
                <a:gd name="T1" fmla="*/ 730 h 763"/>
                <a:gd name="T2" fmla="*/ 116 w 318"/>
                <a:gd name="T3" fmla="*/ 763 h 763"/>
                <a:gd name="T4" fmla="*/ 263 w 318"/>
                <a:gd name="T5" fmla="*/ 490 h 763"/>
                <a:gd name="T6" fmla="*/ 309 w 318"/>
                <a:gd name="T7" fmla="*/ 362 h 763"/>
                <a:gd name="T8" fmla="*/ 203 w 318"/>
                <a:gd name="T9" fmla="*/ 0 h 763"/>
                <a:gd name="T10" fmla="*/ 116 w 318"/>
                <a:gd name="T11" fmla="*/ 48 h 763"/>
                <a:gd name="T12" fmla="*/ 118 w 318"/>
                <a:gd name="T13" fmla="*/ 238 h 763"/>
                <a:gd name="T14" fmla="*/ 0 w 318"/>
                <a:gd name="T15" fmla="*/ 73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763">
                  <a:moveTo>
                    <a:pt x="0" y="730"/>
                  </a:moveTo>
                  <a:lnTo>
                    <a:pt x="116" y="763"/>
                  </a:lnTo>
                  <a:cubicBezTo>
                    <a:pt x="116" y="763"/>
                    <a:pt x="251" y="503"/>
                    <a:pt x="263" y="490"/>
                  </a:cubicBezTo>
                  <a:cubicBezTo>
                    <a:pt x="275" y="476"/>
                    <a:pt x="318" y="439"/>
                    <a:pt x="309" y="362"/>
                  </a:cubicBezTo>
                  <a:cubicBezTo>
                    <a:pt x="301" y="285"/>
                    <a:pt x="292" y="104"/>
                    <a:pt x="203" y="0"/>
                  </a:cubicBezTo>
                  <a:cubicBezTo>
                    <a:pt x="203" y="0"/>
                    <a:pt x="166" y="51"/>
                    <a:pt x="116" y="48"/>
                  </a:cubicBezTo>
                  <a:lnTo>
                    <a:pt x="118" y="238"/>
                  </a:lnTo>
                  <a:cubicBezTo>
                    <a:pt x="118" y="238"/>
                    <a:pt x="92" y="554"/>
                    <a:pt x="0" y="730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10687051" y="1941513"/>
              <a:ext cx="184150" cy="730250"/>
            </a:xfrm>
            <a:custGeom>
              <a:avLst/>
              <a:gdLst>
                <a:gd name="T0" fmla="*/ 68 w 127"/>
                <a:gd name="T1" fmla="*/ 472 h 507"/>
                <a:gd name="T2" fmla="*/ 101 w 127"/>
                <a:gd name="T3" fmla="*/ 507 h 507"/>
                <a:gd name="T4" fmla="*/ 127 w 127"/>
                <a:gd name="T5" fmla="*/ 478 h 507"/>
                <a:gd name="T6" fmla="*/ 98 w 127"/>
                <a:gd name="T7" fmla="*/ 218 h 507"/>
                <a:gd name="T8" fmla="*/ 43 w 127"/>
                <a:gd name="T9" fmla="*/ 53 h 507"/>
                <a:gd name="T10" fmla="*/ 31 w 127"/>
                <a:gd name="T11" fmla="*/ 0 h 507"/>
                <a:gd name="T12" fmla="*/ 0 w 127"/>
                <a:gd name="T13" fmla="*/ 32 h 507"/>
                <a:gd name="T14" fmla="*/ 14 w 127"/>
                <a:gd name="T15" fmla="*/ 59 h 507"/>
                <a:gd name="T16" fmla="*/ 41 w 127"/>
                <a:gd name="T17" fmla="*/ 184 h 507"/>
                <a:gd name="T18" fmla="*/ 68 w 127"/>
                <a:gd name="T19" fmla="*/ 47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507">
                  <a:moveTo>
                    <a:pt x="68" y="472"/>
                  </a:moveTo>
                  <a:lnTo>
                    <a:pt x="101" y="507"/>
                  </a:lnTo>
                  <a:lnTo>
                    <a:pt x="127" y="478"/>
                  </a:lnTo>
                  <a:cubicBezTo>
                    <a:pt x="127" y="478"/>
                    <a:pt x="107" y="272"/>
                    <a:pt x="98" y="218"/>
                  </a:cubicBezTo>
                  <a:cubicBezTo>
                    <a:pt x="88" y="164"/>
                    <a:pt x="43" y="53"/>
                    <a:pt x="43" y="53"/>
                  </a:cubicBezTo>
                  <a:cubicBezTo>
                    <a:pt x="43" y="53"/>
                    <a:pt x="61" y="22"/>
                    <a:pt x="31" y="0"/>
                  </a:cubicBezTo>
                  <a:cubicBezTo>
                    <a:pt x="31" y="0"/>
                    <a:pt x="6" y="5"/>
                    <a:pt x="0" y="32"/>
                  </a:cubicBezTo>
                  <a:lnTo>
                    <a:pt x="14" y="59"/>
                  </a:lnTo>
                  <a:cubicBezTo>
                    <a:pt x="14" y="59"/>
                    <a:pt x="36" y="146"/>
                    <a:pt x="41" y="184"/>
                  </a:cubicBezTo>
                  <a:cubicBezTo>
                    <a:pt x="46" y="223"/>
                    <a:pt x="48" y="451"/>
                    <a:pt x="68" y="472"/>
                  </a:cubicBezTo>
                  <a:close/>
                </a:path>
              </a:pathLst>
            </a:custGeom>
            <a:solidFill>
              <a:srgbClr val="9D3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7"/>
            <p:cNvSpPr>
              <a:spLocks/>
            </p:cNvSpPr>
            <p:nvPr/>
          </p:nvSpPr>
          <p:spPr bwMode="auto">
            <a:xfrm>
              <a:off x="10871201" y="2209800"/>
              <a:ext cx="412750" cy="296862"/>
            </a:xfrm>
            <a:custGeom>
              <a:avLst/>
              <a:gdLst>
                <a:gd name="T0" fmla="*/ 277 w 287"/>
                <a:gd name="T1" fmla="*/ 151 h 206"/>
                <a:gd name="T2" fmla="*/ 239 w 287"/>
                <a:gd name="T3" fmla="*/ 54 h 206"/>
                <a:gd name="T4" fmla="*/ 154 w 287"/>
                <a:gd name="T5" fmla="*/ 76 h 206"/>
                <a:gd name="T6" fmla="*/ 127 w 287"/>
                <a:gd name="T7" fmla="*/ 90 h 206"/>
                <a:gd name="T8" fmla="*/ 87 w 287"/>
                <a:gd name="T9" fmla="*/ 90 h 206"/>
                <a:gd name="T10" fmla="*/ 50 w 287"/>
                <a:gd name="T11" fmla="*/ 90 h 206"/>
                <a:gd name="T12" fmla="*/ 37 w 287"/>
                <a:gd name="T13" fmla="*/ 77 h 206"/>
                <a:gd name="T14" fmla="*/ 12 w 287"/>
                <a:gd name="T15" fmla="*/ 0 h 206"/>
                <a:gd name="T16" fmla="*/ 0 w 287"/>
                <a:gd name="T17" fmla="*/ 175 h 206"/>
                <a:gd name="T18" fmla="*/ 6 w 287"/>
                <a:gd name="T19" fmla="*/ 205 h 206"/>
                <a:gd name="T20" fmla="*/ 122 w 287"/>
                <a:gd name="T21" fmla="*/ 192 h 206"/>
                <a:gd name="T22" fmla="*/ 277 w 287"/>
                <a:gd name="T23" fmla="*/ 15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06">
                  <a:moveTo>
                    <a:pt x="277" y="151"/>
                  </a:moveTo>
                  <a:cubicBezTo>
                    <a:pt x="277" y="151"/>
                    <a:pt x="287" y="89"/>
                    <a:pt x="239" y="54"/>
                  </a:cubicBezTo>
                  <a:cubicBezTo>
                    <a:pt x="239" y="54"/>
                    <a:pt x="158" y="69"/>
                    <a:pt x="154" y="76"/>
                  </a:cubicBezTo>
                  <a:cubicBezTo>
                    <a:pt x="151" y="82"/>
                    <a:pt x="127" y="90"/>
                    <a:pt x="127" y="90"/>
                  </a:cubicBezTo>
                  <a:cubicBezTo>
                    <a:pt x="127" y="90"/>
                    <a:pt x="92" y="88"/>
                    <a:pt x="87" y="90"/>
                  </a:cubicBezTo>
                  <a:cubicBezTo>
                    <a:pt x="82" y="92"/>
                    <a:pt x="58" y="76"/>
                    <a:pt x="50" y="90"/>
                  </a:cubicBezTo>
                  <a:lnTo>
                    <a:pt x="37" y="77"/>
                  </a:lnTo>
                  <a:cubicBezTo>
                    <a:pt x="37" y="77"/>
                    <a:pt x="42" y="34"/>
                    <a:pt x="12" y="0"/>
                  </a:cubicBezTo>
                  <a:lnTo>
                    <a:pt x="0" y="175"/>
                  </a:lnTo>
                  <a:lnTo>
                    <a:pt x="6" y="205"/>
                  </a:lnTo>
                  <a:cubicBezTo>
                    <a:pt x="6" y="205"/>
                    <a:pt x="95" y="206"/>
                    <a:pt x="122" y="192"/>
                  </a:cubicBezTo>
                  <a:cubicBezTo>
                    <a:pt x="149" y="178"/>
                    <a:pt x="260" y="165"/>
                    <a:pt x="277" y="151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10910888" y="2284413"/>
              <a:ext cx="357188" cy="190500"/>
            </a:xfrm>
            <a:custGeom>
              <a:avLst/>
              <a:gdLst>
                <a:gd name="T0" fmla="*/ 211 w 248"/>
                <a:gd name="T1" fmla="*/ 2 h 133"/>
                <a:gd name="T2" fmla="*/ 126 w 248"/>
                <a:gd name="T3" fmla="*/ 24 h 133"/>
                <a:gd name="T4" fmla="*/ 99 w 248"/>
                <a:gd name="T5" fmla="*/ 38 h 133"/>
                <a:gd name="T6" fmla="*/ 59 w 248"/>
                <a:gd name="T7" fmla="*/ 38 h 133"/>
                <a:gd name="T8" fmla="*/ 31 w 248"/>
                <a:gd name="T9" fmla="*/ 33 h 133"/>
                <a:gd name="T10" fmla="*/ 14 w 248"/>
                <a:gd name="T11" fmla="*/ 69 h 133"/>
                <a:gd name="T12" fmla="*/ 37 w 248"/>
                <a:gd name="T13" fmla="*/ 64 h 133"/>
                <a:gd name="T14" fmla="*/ 0 w 248"/>
                <a:gd name="T15" fmla="*/ 133 h 133"/>
                <a:gd name="T16" fmla="*/ 59 w 248"/>
                <a:gd name="T17" fmla="*/ 67 h 133"/>
                <a:gd name="T18" fmla="*/ 111 w 248"/>
                <a:gd name="T19" fmla="*/ 51 h 133"/>
                <a:gd name="T20" fmla="*/ 83 w 248"/>
                <a:gd name="T21" fmla="*/ 114 h 133"/>
                <a:gd name="T22" fmla="*/ 162 w 248"/>
                <a:gd name="T23" fmla="*/ 38 h 133"/>
                <a:gd name="T24" fmla="*/ 199 w 248"/>
                <a:gd name="T25" fmla="*/ 51 h 133"/>
                <a:gd name="T26" fmla="*/ 242 w 248"/>
                <a:gd name="T27" fmla="*/ 67 h 133"/>
                <a:gd name="T28" fmla="*/ 248 w 248"/>
                <a:gd name="T29" fmla="*/ 66 h 133"/>
                <a:gd name="T30" fmla="*/ 211 w 248"/>
                <a:gd name="T31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8" h="133">
                  <a:moveTo>
                    <a:pt x="211" y="2"/>
                  </a:moveTo>
                  <a:cubicBezTo>
                    <a:pt x="211" y="2"/>
                    <a:pt x="130" y="17"/>
                    <a:pt x="126" y="24"/>
                  </a:cubicBezTo>
                  <a:cubicBezTo>
                    <a:pt x="123" y="30"/>
                    <a:pt x="99" y="38"/>
                    <a:pt x="99" y="38"/>
                  </a:cubicBezTo>
                  <a:cubicBezTo>
                    <a:pt x="99" y="38"/>
                    <a:pt x="64" y="36"/>
                    <a:pt x="59" y="38"/>
                  </a:cubicBezTo>
                  <a:cubicBezTo>
                    <a:pt x="55" y="40"/>
                    <a:pt x="42" y="31"/>
                    <a:pt x="31" y="33"/>
                  </a:cubicBezTo>
                  <a:cubicBezTo>
                    <a:pt x="27" y="47"/>
                    <a:pt x="22" y="63"/>
                    <a:pt x="14" y="69"/>
                  </a:cubicBezTo>
                  <a:lnTo>
                    <a:pt x="37" y="64"/>
                  </a:lnTo>
                  <a:cubicBezTo>
                    <a:pt x="37" y="64"/>
                    <a:pt x="11" y="123"/>
                    <a:pt x="0" y="133"/>
                  </a:cubicBezTo>
                  <a:cubicBezTo>
                    <a:pt x="0" y="133"/>
                    <a:pt x="59" y="96"/>
                    <a:pt x="59" y="67"/>
                  </a:cubicBezTo>
                  <a:cubicBezTo>
                    <a:pt x="59" y="38"/>
                    <a:pt x="111" y="51"/>
                    <a:pt x="111" y="51"/>
                  </a:cubicBezTo>
                  <a:cubicBezTo>
                    <a:pt x="111" y="51"/>
                    <a:pt x="142" y="77"/>
                    <a:pt x="83" y="114"/>
                  </a:cubicBezTo>
                  <a:cubicBezTo>
                    <a:pt x="83" y="114"/>
                    <a:pt x="146" y="76"/>
                    <a:pt x="162" y="38"/>
                  </a:cubicBezTo>
                  <a:cubicBezTo>
                    <a:pt x="177" y="0"/>
                    <a:pt x="199" y="51"/>
                    <a:pt x="199" y="51"/>
                  </a:cubicBezTo>
                  <a:cubicBezTo>
                    <a:pt x="199" y="51"/>
                    <a:pt x="242" y="67"/>
                    <a:pt x="242" y="67"/>
                  </a:cubicBezTo>
                  <a:lnTo>
                    <a:pt x="248" y="66"/>
                  </a:lnTo>
                  <a:cubicBezTo>
                    <a:pt x="245" y="46"/>
                    <a:pt x="236" y="20"/>
                    <a:pt x="211" y="2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9"/>
            <p:cNvSpPr>
              <a:spLocks/>
            </p:cNvSpPr>
            <p:nvPr/>
          </p:nvSpPr>
          <p:spPr bwMode="auto">
            <a:xfrm>
              <a:off x="10520363" y="1876425"/>
              <a:ext cx="173038" cy="774700"/>
            </a:xfrm>
            <a:custGeom>
              <a:avLst/>
              <a:gdLst>
                <a:gd name="T0" fmla="*/ 43 w 120"/>
                <a:gd name="T1" fmla="*/ 538 h 538"/>
                <a:gd name="T2" fmla="*/ 79 w 120"/>
                <a:gd name="T3" fmla="*/ 475 h 538"/>
                <a:gd name="T4" fmla="*/ 114 w 120"/>
                <a:gd name="T5" fmla="*/ 427 h 538"/>
                <a:gd name="T6" fmla="*/ 116 w 120"/>
                <a:gd name="T7" fmla="*/ 334 h 538"/>
                <a:gd name="T8" fmla="*/ 16 w 120"/>
                <a:gd name="T9" fmla="*/ 77 h 538"/>
                <a:gd name="T10" fmla="*/ 26 w 120"/>
                <a:gd name="T11" fmla="*/ 60 h 538"/>
                <a:gd name="T12" fmla="*/ 6 w 120"/>
                <a:gd name="T13" fmla="*/ 0 h 538"/>
                <a:gd name="T14" fmla="*/ 0 w 120"/>
                <a:gd name="T15" fmla="*/ 5 h 538"/>
                <a:gd name="T16" fmla="*/ 7 w 120"/>
                <a:gd name="T17" fmla="*/ 55 h 538"/>
                <a:gd name="T18" fmla="*/ 7 w 120"/>
                <a:gd name="T19" fmla="*/ 77 h 538"/>
                <a:gd name="T20" fmla="*/ 103 w 120"/>
                <a:gd name="T21" fmla="*/ 338 h 538"/>
                <a:gd name="T22" fmla="*/ 63 w 120"/>
                <a:gd name="T23" fmla="*/ 461 h 538"/>
                <a:gd name="T24" fmla="*/ 43 w 120"/>
                <a:gd name="T25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538">
                  <a:moveTo>
                    <a:pt x="43" y="538"/>
                  </a:moveTo>
                  <a:cubicBezTo>
                    <a:pt x="61" y="504"/>
                    <a:pt x="76" y="479"/>
                    <a:pt x="79" y="475"/>
                  </a:cubicBezTo>
                  <a:cubicBezTo>
                    <a:pt x="86" y="467"/>
                    <a:pt x="102" y="452"/>
                    <a:pt x="114" y="427"/>
                  </a:cubicBezTo>
                  <a:cubicBezTo>
                    <a:pt x="118" y="389"/>
                    <a:pt x="120" y="350"/>
                    <a:pt x="116" y="334"/>
                  </a:cubicBezTo>
                  <a:cubicBezTo>
                    <a:pt x="106" y="297"/>
                    <a:pt x="16" y="77"/>
                    <a:pt x="16" y="77"/>
                  </a:cubicBezTo>
                  <a:lnTo>
                    <a:pt x="26" y="60"/>
                  </a:lnTo>
                  <a:lnTo>
                    <a:pt x="6" y="0"/>
                  </a:lnTo>
                  <a:cubicBezTo>
                    <a:pt x="4" y="2"/>
                    <a:pt x="2" y="3"/>
                    <a:pt x="0" y="5"/>
                  </a:cubicBezTo>
                  <a:lnTo>
                    <a:pt x="7" y="55"/>
                  </a:lnTo>
                  <a:lnTo>
                    <a:pt x="7" y="77"/>
                  </a:lnTo>
                  <a:cubicBezTo>
                    <a:pt x="7" y="77"/>
                    <a:pt x="95" y="313"/>
                    <a:pt x="103" y="338"/>
                  </a:cubicBezTo>
                  <a:cubicBezTo>
                    <a:pt x="112" y="362"/>
                    <a:pt x="76" y="437"/>
                    <a:pt x="63" y="461"/>
                  </a:cubicBezTo>
                  <a:cubicBezTo>
                    <a:pt x="56" y="474"/>
                    <a:pt x="49" y="509"/>
                    <a:pt x="43" y="538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10379076" y="1941513"/>
              <a:ext cx="198438" cy="841375"/>
            </a:xfrm>
            <a:custGeom>
              <a:avLst/>
              <a:gdLst>
                <a:gd name="T0" fmla="*/ 99 w 138"/>
                <a:gd name="T1" fmla="*/ 122 h 585"/>
                <a:gd name="T2" fmla="*/ 138 w 138"/>
                <a:gd name="T3" fmla="*/ 154 h 585"/>
                <a:gd name="T4" fmla="*/ 58 w 138"/>
                <a:gd name="T5" fmla="*/ 42 h 585"/>
                <a:gd name="T6" fmla="*/ 31 w 138"/>
                <a:gd name="T7" fmla="*/ 0 h 585"/>
                <a:gd name="T8" fmla="*/ 32 w 138"/>
                <a:gd name="T9" fmla="*/ 178 h 585"/>
                <a:gd name="T10" fmla="*/ 0 w 138"/>
                <a:gd name="T11" fmla="*/ 402 h 585"/>
                <a:gd name="T12" fmla="*/ 29 w 138"/>
                <a:gd name="T13" fmla="*/ 462 h 585"/>
                <a:gd name="T14" fmla="*/ 93 w 138"/>
                <a:gd name="T15" fmla="*/ 585 h 585"/>
                <a:gd name="T16" fmla="*/ 127 w 138"/>
                <a:gd name="T17" fmla="*/ 522 h 585"/>
                <a:gd name="T18" fmla="*/ 85 w 138"/>
                <a:gd name="T19" fmla="*/ 391 h 585"/>
                <a:gd name="T20" fmla="*/ 118 w 138"/>
                <a:gd name="T21" fmla="*/ 391 h 585"/>
                <a:gd name="T22" fmla="*/ 85 w 138"/>
                <a:gd name="T23" fmla="*/ 371 h 585"/>
                <a:gd name="T24" fmla="*/ 78 w 138"/>
                <a:gd name="T25" fmla="*/ 289 h 585"/>
                <a:gd name="T26" fmla="*/ 88 w 138"/>
                <a:gd name="T27" fmla="*/ 240 h 585"/>
                <a:gd name="T28" fmla="*/ 99 w 138"/>
                <a:gd name="T29" fmla="*/ 186 h 585"/>
                <a:gd name="T30" fmla="*/ 99 w 138"/>
                <a:gd name="T31" fmla="*/ 122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585">
                  <a:moveTo>
                    <a:pt x="99" y="122"/>
                  </a:moveTo>
                  <a:lnTo>
                    <a:pt x="138" y="154"/>
                  </a:lnTo>
                  <a:cubicBezTo>
                    <a:pt x="138" y="154"/>
                    <a:pt x="67" y="65"/>
                    <a:pt x="58" y="42"/>
                  </a:cubicBezTo>
                  <a:cubicBezTo>
                    <a:pt x="53" y="30"/>
                    <a:pt x="42" y="14"/>
                    <a:pt x="31" y="0"/>
                  </a:cubicBezTo>
                  <a:lnTo>
                    <a:pt x="32" y="178"/>
                  </a:lnTo>
                  <a:cubicBezTo>
                    <a:pt x="32" y="178"/>
                    <a:pt x="24" y="281"/>
                    <a:pt x="0" y="402"/>
                  </a:cubicBezTo>
                  <a:lnTo>
                    <a:pt x="29" y="462"/>
                  </a:lnTo>
                  <a:lnTo>
                    <a:pt x="93" y="585"/>
                  </a:lnTo>
                  <a:cubicBezTo>
                    <a:pt x="104" y="564"/>
                    <a:pt x="116" y="542"/>
                    <a:pt x="127" y="522"/>
                  </a:cubicBezTo>
                  <a:cubicBezTo>
                    <a:pt x="111" y="475"/>
                    <a:pt x="85" y="398"/>
                    <a:pt x="85" y="391"/>
                  </a:cubicBezTo>
                  <a:cubicBezTo>
                    <a:pt x="85" y="383"/>
                    <a:pt x="105" y="383"/>
                    <a:pt x="118" y="391"/>
                  </a:cubicBezTo>
                  <a:lnTo>
                    <a:pt x="85" y="371"/>
                  </a:lnTo>
                  <a:lnTo>
                    <a:pt x="78" y="289"/>
                  </a:lnTo>
                  <a:cubicBezTo>
                    <a:pt x="78" y="289"/>
                    <a:pt x="90" y="261"/>
                    <a:pt x="88" y="240"/>
                  </a:cubicBezTo>
                  <a:cubicBezTo>
                    <a:pt x="86" y="218"/>
                    <a:pt x="99" y="186"/>
                    <a:pt x="99" y="186"/>
                  </a:cubicBezTo>
                  <a:lnTo>
                    <a:pt x="99" y="122"/>
                  </a:ln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1"/>
            <p:cNvSpPr>
              <a:spLocks/>
            </p:cNvSpPr>
            <p:nvPr/>
          </p:nvSpPr>
          <p:spPr bwMode="auto">
            <a:xfrm>
              <a:off x="10453688" y="1912938"/>
              <a:ext cx="77788" cy="134937"/>
            </a:xfrm>
            <a:custGeom>
              <a:avLst/>
              <a:gdLst>
                <a:gd name="T0" fmla="*/ 54 w 54"/>
                <a:gd name="T1" fmla="*/ 94 h 94"/>
                <a:gd name="T2" fmla="*/ 18 w 54"/>
                <a:gd name="T3" fmla="*/ 0 h 94"/>
                <a:gd name="T4" fmla="*/ 0 w 54"/>
                <a:gd name="T5" fmla="*/ 6 h 94"/>
                <a:gd name="T6" fmla="*/ 54 w 54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94">
                  <a:moveTo>
                    <a:pt x="54" y="94"/>
                  </a:moveTo>
                  <a:lnTo>
                    <a:pt x="18" y="0"/>
                  </a:lnTo>
                  <a:cubicBezTo>
                    <a:pt x="12" y="3"/>
                    <a:pt x="6" y="5"/>
                    <a:pt x="0" y="6"/>
                  </a:cubicBezTo>
                  <a:cubicBezTo>
                    <a:pt x="14" y="21"/>
                    <a:pt x="32" y="48"/>
                    <a:pt x="54" y="94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10467976" y="2744788"/>
              <a:ext cx="123825" cy="214312"/>
            </a:xfrm>
            <a:custGeom>
              <a:avLst/>
              <a:gdLst>
                <a:gd name="T0" fmla="*/ 4 w 86"/>
                <a:gd name="T1" fmla="*/ 46 h 149"/>
                <a:gd name="T2" fmla="*/ 15 w 86"/>
                <a:gd name="T3" fmla="*/ 115 h 149"/>
                <a:gd name="T4" fmla="*/ 15 w 86"/>
                <a:gd name="T5" fmla="*/ 149 h 149"/>
                <a:gd name="T6" fmla="*/ 86 w 86"/>
                <a:gd name="T7" fmla="*/ 88 h 149"/>
                <a:gd name="T8" fmla="*/ 59 w 86"/>
                <a:gd name="T9" fmla="*/ 24 h 149"/>
                <a:gd name="T10" fmla="*/ 4 w 86"/>
                <a:gd name="T11" fmla="*/ 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9">
                  <a:moveTo>
                    <a:pt x="4" y="46"/>
                  </a:moveTo>
                  <a:cubicBezTo>
                    <a:pt x="0" y="52"/>
                    <a:pt x="2" y="110"/>
                    <a:pt x="15" y="115"/>
                  </a:cubicBezTo>
                  <a:lnTo>
                    <a:pt x="15" y="149"/>
                  </a:lnTo>
                  <a:lnTo>
                    <a:pt x="86" y="88"/>
                  </a:lnTo>
                  <a:cubicBezTo>
                    <a:pt x="86" y="88"/>
                    <a:pt x="77" y="48"/>
                    <a:pt x="59" y="24"/>
                  </a:cubicBezTo>
                  <a:cubicBezTo>
                    <a:pt x="42" y="0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EAA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/>
            <p:cNvSpPr>
              <a:spLocks/>
            </p:cNvSpPr>
            <p:nvPr/>
          </p:nvSpPr>
          <p:spPr bwMode="auto">
            <a:xfrm>
              <a:off x="10277476" y="1924050"/>
              <a:ext cx="280988" cy="928687"/>
            </a:xfrm>
            <a:custGeom>
              <a:avLst/>
              <a:gdLst>
                <a:gd name="T0" fmla="*/ 109 w 195"/>
                <a:gd name="T1" fmla="*/ 645 h 645"/>
                <a:gd name="T2" fmla="*/ 195 w 195"/>
                <a:gd name="T3" fmla="*/ 587 h 645"/>
                <a:gd name="T4" fmla="*/ 134 w 195"/>
                <a:gd name="T5" fmla="*/ 383 h 645"/>
                <a:gd name="T6" fmla="*/ 140 w 195"/>
                <a:gd name="T7" fmla="*/ 243 h 645"/>
                <a:gd name="T8" fmla="*/ 169 w 195"/>
                <a:gd name="T9" fmla="*/ 134 h 645"/>
                <a:gd name="T10" fmla="*/ 101 w 195"/>
                <a:gd name="T11" fmla="*/ 0 h 645"/>
                <a:gd name="T12" fmla="*/ 50 w 195"/>
                <a:gd name="T13" fmla="*/ 25 h 645"/>
                <a:gd name="T14" fmla="*/ 40 w 195"/>
                <a:gd name="T15" fmla="*/ 39 h 645"/>
                <a:gd name="T16" fmla="*/ 19 w 195"/>
                <a:gd name="T17" fmla="*/ 92 h 645"/>
                <a:gd name="T18" fmla="*/ 19 w 195"/>
                <a:gd name="T19" fmla="*/ 157 h 645"/>
                <a:gd name="T20" fmla="*/ 5 w 195"/>
                <a:gd name="T21" fmla="*/ 173 h 645"/>
                <a:gd name="T22" fmla="*/ 5 w 195"/>
                <a:gd name="T23" fmla="*/ 213 h 645"/>
                <a:gd name="T24" fmla="*/ 22 w 195"/>
                <a:gd name="T25" fmla="*/ 229 h 645"/>
                <a:gd name="T26" fmla="*/ 12 w 195"/>
                <a:gd name="T27" fmla="*/ 288 h 645"/>
                <a:gd name="T28" fmla="*/ 10 w 195"/>
                <a:gd name="T29" fmla="*/ 361 h 645"/>
                <a:gd name="T30" fmla="*/ 27 w 195"/>
                <a:gd name="T31" fmla="*/ 430 h 645"/>
                <a:gd name="T32" fmla="*/ 109 w 195"/>
                <a:gd name="T3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" h="645">
                  <a:moveTo>
                    <a:pt x="109" y="645"/>
                  </a:moveTo>
                  <a:cubicBezTo>
                    <a:pt x="109" y="645"/>
                    <a:pt x="170" y="592"/>
                    <a:pt x="195" y="587"/>
                  </a:cubicBezTo>
                  <a:cubicBezTo>
                    <a:pt x="195" y="587"/>
                    <a:pt x="144" y="410"/>
                    <a:pt x="134" y="383"/>
                  </a:cubicBezTo>
                  <a:lnTo>
                    <a:pt x="140" y="243"/>
                  </a:lnTo>
                  <a:cubicBezTo>
                    <a:pt x="140" y="243"/>
                    <a:pt x="171" y="159"/>
                    <a:pt x="169" y="134"/>
                  </a:cubicBezTo>
                  <a:cubicBezTo>
                    <a:pt x="168" y="109"/>
                    <a:pt x="101" y="0"/>
                    <a:pt x="101" y="0"/>
                  </a:cubicBezTo>
                  <a:cubicBezTo>
                    <a:pt x="101" y="0"/>
                    <a:pt x="64" y="13"/>
                    <a:pt x="50" y="25"/>
                  </a:cubicBezTo>
                  <a:cubicBezTo>
                    <a:pt x="37" y="37"/>
                    <a:pt x="40" y="39"/>
                    <a:pt x="40" y="39"/>
                  </a:cubicBezTo>
                  <a:cubicBezTo>
                    <a:pt x="40" y="39"/>
                    <a:pt x="22" y="87"/>
                    <a:pt x="19" y="92"/>
                  </a:cubicBezTo>
                  <a:cubicBezTo>
                    <a:pt x="15" y="97"/>
                    <a:pt x="19" y="157"/>
                    <a:pt x="19" y="157"/>
                  </a:cubicBezTo>
                  <a:cubicBezTo>
                    <a:pt x="19" y="157"/>
                    <a:pt x="3" y="161"/>
                    <a:pt x="5" y="173"/>
                  </a:cubicBezTo>
                  <a:cubicBezTo>
                    <a:pt x="7" y="185"/>
                    <a:pt x="0" y="205"/>
                    <a:pt x="5" y="213"/>
                  </a:cubicBezTo>
                  <a:cubicBezTo>
                    <a:pt x="10" y="222"/>
                    <a:pt x="22" y="229"/>
                    <a:pt x="22" y="229"/>
                  </a:cubicBezTo>
                  <a:cubicBezTo>
                    <a:pt x="22" y="229"/>
                    <a:pt x="13" y="279"/>
                    <a:pt x="12" y="288"/>
                  </a:cubicBezTo>
                  <a:cubicBezTo>
                    <a:pt x="10" y="297"/>
                    <a:pt x="7" y="349"/>
                    <a:pt x="10" y="361"/>
                  </a:cubicBezTo>
                  <a:cubicBezTo>
                    <a:pt x="13" y="373"/>
                    <a:pt x="27" y="430"/>
                    <a:pt x="27" y="430"/>
                  </a:cubicBezTo>
                  <a:cubicBezTo>
                    <a:pt x="27" y="430"/>
                    <a:pt x="88" y="632"/>
                    <a:pt x="109" y="645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4"/>
            <p:cNvSpPr>
              <a:spLocks noEditPoints="1"/>
            </p:cNvSpPr>
            <p:nvPr/>
          </p:nvSpPr>
          <p:spPr bwMode="auto">
            <a:xfrm>
              <a:off x="10277476" y="1955800"/>
              <a:ext cx="214313" cy="896937"/>
            </a:xfrm>
            <a:custGeom>
              <a:avLst/>
              <a:gdLst>
                <a:gd name="T0" fmla="*/ 31 w 149"/>
                <a:gd name="T1" fmla="*/ 109 h 623"/>
                <a:gd name="T2" fmla="*/ 30 w 149"/>
                <a:gd name="T3" fmla="*/ 108 h 623"/>
                <a:gd name="T4" fmla="*/ 31 w 149"/>
                <a:gd name="T5" fmla="*/ 109 h 623"/>
                <a:gd name="T6" fmla="*/ 70 w 149"/>
                <a:gd name="T7" fmla="*/ 483 h 623"/>
                <a:gd name="T8" fmla="*/ 26 w 149"/>
                <a:gd name="T9" fmla="*/ 333 h 623"/>
                <a:gd name="T10" fmla="*/ 44 w 149"/>
                <a:gd name="T11" fmla="*/ 332 h 623"/>
                <a:gd name="T12" fmla="*/ 111 w 149"/>
                <a:gd name="T13" fmla="*/ 295 h 623"/>
                <a:gd name="T14" fmla="*/ 57 w 149"/>
                <a:gd name="T15" fmla="*/ 319 h 623"/>
                <a:gd name="T16" fmla="*/ 27 w 149"/>
                <a:gd name="T17" fmla="*/ 295 h 623"/>
                <a:gd name="T18" fmla="*/ 47 w 149"/>
                <a:gd name="T19" fmla="*/ 242 h 623"/>
                <a:gd name="T20" fmla="*/ 54 w 149"/>
                <a:gd name="T21" fmla="*/ 197 h 623"/>
                <a:gd name="T22" fmla="*/ 134 w 149"/>
                <a:gd name="T23" fmla="*/ 234 h 623"/>
                <a:gd name="T24" fmla="*/ 100 w 149"/>
                <a:gd name="T25" fmla="*/ 191 h 623"/>
                <a:gd name="T26" fmla="*/ 61 w 149"/>
                <a:gd name="T27" fmla="*/ 169 h 623"/>
                <a:gd name="T28" fmla="*/ 125 w 149"/>
                <a:gd name="T29" fmla="*/ 170 h 623"/>
                <a:gd name="T30" fmla="*/ 70 w 149"/>
                <a:gd name="T31" fmla="*/ 139 h 623"/>
                <a:gd name="T32" fmla="*/ 102 w 149"/>
                <a:gd name="T33" fmla="*/ 129 h 623"/>
                <a:gd name="T34" fmla="*/ 27 w 149"/>
                <a:gd name="T35" fmla="*/ 129 h 623"/>
                <a:gd name="T36" fmla="*/ 57 w 149"/>
                <a:gd name="T37" fmla="*/ 89 h 623"/>
                <a:gd name="T38" fmla="*/ 29 w 149"/>
                <a:gd name="T39" fmla="*/ 100 h 623"/>
                <a:gd name="T40" fmla="*/ 30 w 149"/>
                <a:gd name="T41" fmla="*/ 83 h 623"/>
                <a:gd name="T42" fmla="*/ 57 w 149"/>
                <a:gd name="T43" fmla="*/ 32 h 623"/>
                <a:gd name="T44" fmla="*/ 57 w 149"/>
                <a:gd name="T45" fmla="*/ 0 h 623"/>
                <a:gd name="T46" fmla="*/ 50 w 149"/>
                <a:gd name="T47" fmla="*/ 3 h 623"/>
                <a:gd name="T48" fmla="*/ 43 w 149"/>
                <a:gd name="T49" fmla="*/ 6 h 623"/>
                <a:gd name="T50" fmla="*/ 19 w 149"/>
                <a:gd name="T51" fmla="*/ 70 h 623"/>
                <a:gd name="T52" fmla="*/ 19 w 149"/>
                <a:gd name="T53" fmla="*/ 135 h 623"/>
                <a:gd name="T54" fmla="*/ 5 w 149"/>
                <a:gd name="T55" fmla="*/ 151 h 623"/>
                <a:gd name="T56" fmla="*/ 5 w 149"/>
                <a:gd name="T57" fmla="*/ 191 h 623"/>
                <a:gd name="T58" fmla="*/ 22 w 149"/>
                <a:gd name="T59" fmla="*/ 207 h 623"/>
                <a:gd name="T60" fmla="*/ 12 w 149"/>
                <a:gd name="T61" fmla="*/ 266 h 623"/>
                <a:gd name="T62" fmla="*/ 10 w 149"/>
                <a:gd name="T63" fmla="*/ 339 h 623"/>
                <a:gd name="T64" fmla="*/ 27 w 149"/>
                <a:gd name="T65" fmla="*/ 408 h 623"/>
                <a:gd name="T66" fmla="*/ 109 w 149"/>
                <a:gd name="T67" fmla="*/ 623 h 623"/>
                <a:gd name="T68" fmla="*/ 149 w 149"/>
                <a:gd name="T69" fmla="*/ 591 h 623"/>
                <a:gd name="T70" fmla="*/ 111 w 149"/>
                <a:gd name="T71" fmla="*/ 575 h 623"/>
                <a:gd name="T72" fmla="*/ 70 w 149"/>
                <a:gd name="T73" fmla="*/ 48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623">
                  <a:moveTo>
                    <a:pt x="31" y="109"/>
                  </a:moveTo>
                  <a:cubicBezTo>
                    <a:pt x="31" y="108"/>
                    <a:pt x="31" y="108"/>
                    <a:pt x="30" y="108"/>
                  </a:cubicBezTo>
                  <a:cubicBezTo>
                    <a:pt x="31" y="108"/>
                    <a:pt x="31" y="108"/>
                    <a:pt x="31" y="109"/>
                  </a:cubicBezTo>
                  <a:close/>
                  <a:moveTo>
                    <a:pt x="70" y="483"/>
                  </a:moveTo>
                  <a:cubicBezTo>
                    <a:pt x="58" y="475"/>
                    <a:pt x="26" y="333"/>
                    <a:pt x="26" y="333"/>
                  </a:cubicBezTo>
                  <a:cubicBezTo>
                    <a:pt x="26" y="333"/>
                    <a:pt x="9" y="326"/>
                    <a:pt x="44" y="332"/>
                  </a:cubicBezTo>
                  <a:cubicBezTo>
                    <a:pt x="79" y="339"/>
                    <a:pt x="111" y="295"/>
                    <a:pt x="111" y="295"/>
                  </a:cubicBezTo>
                  <a:cubicBezTo>
                    <a:pt x="111" y="295"/>
                    <a:pt x="67" y="314"/>
                    <a:pt x="57" y="319"/>
                  </a:cubicBezTo>
                  <a:cubicBezTo>
                    <a:pt x="47" y="324"/>
                    <a:pt x="22" y="304"/>
                    <a:pt x="27" y="295"/>
                  </a:cubicBezTo>
                  <a:cubicBezTo>
                    <a:pt x="32" y="287"/>
                    <a:pt x="37" y="253"/>
                    <a:pt x="47" y="242"/>
                  </a:cubicBezTo>
                  <a:cubicBezTo>
                    <a:pt x="54" y="234"/>
                    <a:pt x="55" y="212"/>
                    <a:pt x="54" y="197"/>
                  </a:cubicBezTo>
                  <a:cubicBezTo>
                    <a:pt x="100" y="186"/>
                    <a:pt x="134" y="234"/>
                    <a:pt x="134" y="234"/>
                  </a:cubicBezTo>
                  <a:cubicBezTo>
                    <a:pt x="134" y="234"/>
                    <a:pt x="121" y="206"/>
                    <a:pt x="100" y="191"/>
                  </a:cubicBezTo>
                  <a:cubicBezTo>
                    <a:pt x="80" y="175"/>
                    <a:pt x="61" y="169"/>
                    <a:pt x="61" y="169"/>
                  </a:cubicBezTo>
                  <a:cubicBezTo>
                    <a:pt x="78" y="162"/>
                    <a:pt x="105" y="165"/>
                    <a:pt x="125" y="170"/>
                  </a:cubicBezTo>
                  <a:cubicBezTo>
                    <a:pt x="106" y="160"/>
                    <a:pt x="82" y="146"/>
                    <a:pt x="70" y="139"/>
                  </a:cubicBezTo>
                  <a:cubicBezTo>
                    <a:pt x="74" y="117"/>
                    <a:pt x="102" y="129"/>
                    <a:pt x="102" y="129"/>
                  </a:cubicBezTo>
                  <a:cubicBezTo>
                    <a:pt x="78" y="95"/>
                    <a:pt x="27" y="129"/>
                    <a:pt x="27" y="129"/>
                  </a:cubicBezTo>
                  <a:cubicBezTo>
                    <a:pt x="25" y="119"/>
                    <a:pt x="57" y="89"/>
                    <a:pt x="57" y="89"/>
                  </a:cubicBezTo>
                  <a:lnTo>
                    <a:pt x="29" y="100"/>
                  </a:lnTo>
                  <a:cubicBezTo>
                    <a:pt x="28" y="92"/>
                    <a:pt x="30" y="83"/>
                    <a:pt x="30" y="83"/>
                  </a:cubicBezTo>
                  <a:lnTo>
                    <a:pt x="57" y="32"/>
                  </a:lnTo>
                  <a:lnTo>
                    <a:pt x="57" y="0"/>
                  </a:lnTo>
                  <a:cubicBezTo>
                    <a:pt x="55" y="1"/>
                    <a:pt x="52" y="2"/>
                    <a:pt x="50" y="3"/>
                  </a:cubicBezTo>
                  <a:cubicBezTo>
                    <a:pt x="47" y="5"/>
                    <a:pt x="43" y="6"/>
                    <a:pt x="43" y="6"/>
                  </a:cubicBezTo>
                  <a:cubicBezTo>
                    <a:pt x="43" y="6"/>
                    <a:pt x="22" y="65"/>
                    <a:pt x="19" y="70"/>
                  </a:cubicBezTo>
                  <a:cubicBezTo>
                    <a:pt x="15" y="75"/>
                    <a:pt x="19" y="135"/>
                    <a:pt x="19" y="135"/>
                  </a:cubicBezTo>
                  <a:cubicBezTo>
                    <a:pt x="19" y="135"/>
                    <a:pt x="3" y="139"/>
                    <a:pt x="5" y="151"/>
                  </a:cubicBezTo>
                  <a:cubicBezTo>
                    <a:pt x="7" y="163"/>
                    <a:pt x="0" y="183"/>
                    <a:pt x="5" y="191"/>
                  </a:cubicBezTo>
                  <a:cubicBezTo>
                    <a:pt x="10" y="200"/>
                    <a:pt x="22" y="207"/>
                    <a:pt x="22" y="207"/>
                  </a:cubicBezTo>
                  <a:cubicBezTo>
                    <a:pt x="22" y="207"/>
                    <a:pt x="13" y="257"/>
                    <a:pt x="12" y="266"/>
                  </a:cubicBezTo>
                  <a:cubicBezTo>
                    <a:pt x="10" y="275"/>
                    <a:pt x="7" y="327"/>
                    <a:pt x="10" y="339"/>
                  </a:cubicBezTo>
                  <a:cubicBezTo>
                    <a:pt x="13" y="351"/>
                    <a:pt x="27" y="408"/>
                    <a:pt x="27" y="408"/>
                  </a:cubicBezTo>
                  <a:cubicBezTo>
                    <a:pt x="27" y="408"/>
                    <a:pt x="88" y="610"/>
                    <a:pt x="109" y="623"/>
                  </a:cubicBezTo>
                  <a:cubicBezTo>
                    <a:pt x="109" y="623"/>
                    <a:pt x="128" y="607"/>
                    <a:pt x="149" y="591"/>
                  </a:cubicBezTo>
                  <a:lnTo>
                    <a:pt x="111" y="575"/>
                  </a:lnTo>
                  <a:cubicBezTo>
                    <a:pt x="111" y="575"/>
                    <a:pt x="82" y="492"/>
                    <a:pt x="70" y="483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5"/>
            <p:cNvSpPr>
              <a:spLocks/>
            </p:cNvSpPr>
            <p:nvPr/>
          </p:nvSpPr>
          <p:spPr bwMode="auto">
            <a:xfrm>
              <a:off x="10467976" y="2203450"/>
              <a:ext cx="23813" cy="12700"/>
            </a:xfrm>
            <a:custGeom>
              <a:avLst/>
              <a:gdLst>
                <a:gd name="T0" fmla="*/ 17 w 17"/>
                <a:gd name="T1" fmla="*/ 4 h 9"/>
                <a:gd name="T2" fmla="*/ 0 w 17"/>
                <a:gd name="T3" fmla="*/ 0 h 9"/>
                <a:gd name="T4" fmla="*/ 17 w 17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4"/>
                    <a:pt x="14" y="3"/>
                    <a:pt x="0" y="0"/>
                  </a:cubicBezTo>
                  <a:cubicBezTo>
                    <a:pt x="14" y="9"/>
                    <a:pt x="14" y="6"/>
                    <a:pt x="17" y="4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6"/>
            <p:cNvSpPr>
              <a:spLocks/>
            </p:cNvSpPr>
            <p:nvPr/>
          </p:nvSpPr>
          <p:spPr bwMode="auto">
            <a:xfrm>
              <a:off x="10560051" y="1558925"/>
              <a:ext cx="280988" cy="354012"/>
            </a:xfrm>
            <a:custGeom>
              <a:avLst/>
              <a:gdLst>
                <a:gd name="T0" fmla="*/ 107 w 196"/>
                <a:gd name="T1" fmla="*/ 244 h 246"/>
                <a:gd name="T2" fmla="*/ 142 w 196"/>
                <a:gd name="T3" fmla="*/ 219 h 246"/>
                <a:gd name="T4" fmla="*/ 177 w 196"/>
                <a:gd name="T5" fmla="*/ 155 h 246"/>
                <a:gd name="T6" fmla="*/ 186 w 196"/>
                <a:gd name="T7" fmla="*/ 155 h 246"/>
                <a:gd name="T8" fmla="*/ 192 w 196"/>
                <a:gd name="T9" fmla="*/ 121 h 246"/>
                <a:gd name="T10" fmla="*/ 186 w 196"/>
                <a:gd name="T11" fmla="*/ 91 h 246"/>
                <a:gd name="T12" fmla="*/ 192 w 196"/>
                <a:gd name="T13" fmla="*/ 14 h 246"/>
                <a:gd name="T14" fmla="*/ 79 w 196"/>
                <a:gd name="T15" fmla="*/ 0 h 246"/>
                <a:gd name="T16" fmla="*/ 30 w 196"/>
                <a:gd name="T17" fmla="*/ 26 h 246"/>
                <a:gd name="T18" fmla="*/ 30 w 196"/>
                <a:gd name="T19" fmla="*/ 91 h 246"/>
                <a:gd name="T20" fmla="*/ 9 w 196"/>
                <a:gd name="T21" fmla="*/ 91 h 246"/>
                <a:gd name="T22" fmla="*/ 30 w 196"/>
                <a:gd name="T23" fmla="*/ 149 h 246"/>
                <a:gd name="T24" fmla="*/ 49 w 196"/>
                <a:gd name="T25" fmla="*/ 213 h 246"/>
                <a:gd name="T26" fmla="*/ 107 w 196"/>
                <a:gd name="T2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246">
                  <a:moveTo>
                    <a:pt x="107" y="244"/>
                  </a:moveTo>
                  <a:cubicBezTo>
                    <a:pt x="124" y="246"/>
                    <a:pt x="137" y="225"/>
                    <a:pt x="142" y="219"/>
                  </a:cubicBezTo>
                  <a:cubicBezTo>
                    <a:pt x="147" y="213"/>
                    <a:pt x="173" y="171"/>
                    <a:pt x="177" y="155"/>
                  </a:cubicBezTo>
                  <a:cubicBezTo>
                    <a:pt x="177" y="155"/>
                    <a:pt x="185" y="160"/>
                    <a:pt x="186" y="155"/>
                  </a:cubicBezTo>
                  <a:cubicBezTo>
                    <a:pt x="186" y="155"/>
                    <a:pt x="190" y="127"/>
                    <a:pt x="192" y="121"/>
                  </a:cubicBezTo>
                  <a:cubicBezTo>
                    <a:pt x="194" y="115"/>
                    <a:pt x="196" y="92"/>
                    <a:pt x="186" y="91"/>
                  </a:cubicBezTo>
                  <a:lnTo>
                    <a:pt x="192" y="14"/>
                  </a:lnTo>
                  <a:lnTo>
                    <a:pt x="79" y="0"/>
                  </a:lnTo>
                  <a:lnTo>
                    <a:pt x="30" y="26"/>
                  </a:lnTo>
                  <a:lnTo>
                    <a:pt x="30" y="91"/>
                  </a:lnTo>
                  <a:cubicBezTo>
                    <a:pt x="30" y="91"/>
                    <a:pt x="13" y="83"/>
                    <a:pt x="9" y="91"/>
                  </a:cubicBezTo>
                  <a:cubicBezTo>
                    <a:pt x="9" y="91"/>
                    <a:pt x="0" y="150"/>
                    <a:pt x="30" y="149"/>
                  </a:cubicBezTo>
                  <a:cubicBezTo>
                    <a:pt x="30" y="149"/>
                    <a:pt x="36" y="194"/>
                    <a:pt x="49" y="213"/>
                  </a:cubicBezTo>
                  <a:cubicBezTo>
                    <a:pt x="63" y="232"/>
                    <a:pt x="82" y="242"/>
                    <a:pt x="107" y="244"/>
                  </a:cubicBezTo>
                  <a:close/>
                </a:path>
              </a:pathLst>
            </a:custGeom>
            <a:solidFill>
              <a:srgbClr val="EAA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7"/>
            <p:cNvSpPr>
              <a:spLocks/>
            </p:cNvSpPr>
            <p:nvPr/>
          </p:nvSpPr>
          <p:spPr bwMode="auto">
            <a:xfrm>
              <a:off x="10560051" y="1560513"/>
              <a:ext cx="134938" cy="341312"/>
            </a:xfrm>
            <a:custGeom>
              <a:avLst/>
              <a:gdLst>
                <a:gd name="T0" fmla="*/ 82 w 94"/>
                <a:gd name="T1" fmla="*/ 237 h 237"/>
                <a:gd name="T2" fmla="*/ 55 w 94"/>
                <a:gd name="T3" fmla="*/ 169 h 237"/>
                <a:gd name="T4" fmla="*/ 64 w 94"/>
                <a:gd name="T5" fmla="*/ 134 h 237"/>
                <a:gd name="T6" fmla="*/ 55 w 94"/>
                <a:gd name="T7" fmla="*/ 113 h 237"/>
                <a:gd name="T8" fmla="*/ 73 w 94"/>
                <a:gd name="T9" fmla="*/ 96 h 237"/>
                <a:gd name="T10" fmla="*/ 85 w 94"/>
                <a:gd name="T11" fmla="*/ 59 h 237"/>
                <a:gd name="T12" fmla="*/ 94 w 94"/>
                <a:gd name="T13" fmla="*/ 1 h 237"/>
                <a:gd name="T14" fmla="*/ 79 w 94"/>
                <a:gd name="T15" fmla="*/ 0 h 237"/>
                <a:gd name="T16" fmla="*/ 30 w 94"/>
                <a:gd name="T17" fmla="*/ 25 h 237"/>
                <a:gd name="T18" fmla="*/ 30 w 94"/>
                <a:gd name="T19" fmla="*/ 90 h 237"/>
                <a:gd name="T20" fmla="*/ 9 w 94"/>
                <a:gd name="T21" fmla="*/ 90 h 237"/>
                <a:gd name="T22" fmla="*/ 30 w 94"/>
                <a:gd name="T23" fmla="*/ 148 h 237"/>
                <a:gd name="T24" fmla="*/ 49 w 94"/>
                <a:gd name="T25" fmla="*/ 212 h 237"/>
                <a:gd name="T26" fmla="*/ 82 w 94"/>
                <a:gd name="T2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237">
                  <a:moveTo>
                    <a:pt x="82" y="237"/>
                  </a:moveTo>
                  <a:cubicBezTo>
                    <a:pt x="68" y="217"/>
                    <a:pt x="55" y="169"/>
                    <a:pt x="55" y="169"/>
                  </a:cubicBezTo>
                  <a:cubicBezTo>
                    <a:pt x="53" y="157"/>
                    <a:pt x="64" y="134"/>
                    <a:pt x="64" y="134"/>
                  </a:cubicBezTo>
                  <a:lnTo>
                    <a:pt x="55" y="113"/>
                  </a:lnTo>
                  <a:cubicBezTo>
                    <a:pt x="55" y="106"/>
                    <a:pt x="73" y="96"/>
                    <a:pt x="73" y="96"/>
                  </a:cubicBezTo>
                  <a:cubicBezTo>
                    <a:pt x="73" y="96"/>
                    <a:pt x="84" y="69"/>
                    <a:pt x="85" y="59"/>
                  </a:cubicBezTo>
                  <a:cubicBezTo>
                    <a:pt x="86" y="53"/>
                    <a:pt x="91" y="26"/>
                    <a:pt x="94" y="1"/>
                  </a:cubicBezTo>
                  <a:lnTo>
                    <a:pt x="79" y="0"/>
                  </a:lnTo>
                  <a:lnTo>
                    <a:pt x="30" y="25"/>
                  </a:lnTo>
                  <a:lnTo>
                    <a:pt x="30" y="90"/>
                  </a:lnTo>
                  <a:cubicBezTo>
                    <a:pt x="30" y="90"/>
                    <a:pt x="13" y="82"/>
                    <a:pt x="9" y="90"/>
                  </a:cubicBezTo>
                  <a:cubicBezTo>
                    <a:pt x="9" y="90"/>
                    <a:pt x="0" y="149"/>
                    <a:pt x="30" y="148"/>
                  </a:cubicBezTo>
                  <a:cubicBezTo>
                    <a:pt x="30" y="148"/>
                    <a:pt x="36" y="193"/>
                    <a:pt x="49" y="212"/>
                  </a:cubicBezTo>
                  <a:cubicBezTo>
                    <a:pt x="58" y="224"/>
                    <a:pt x="69" y="232"/>
                    <a:pt x="82" y="237"/>
                  </a:cubicBezTo>
                  <a:close/>
                </a:path>
              </a:pathLst>
            </a:custGeom>
            <a:solidFill>
              <a:srgbClr val="E2A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8"/>
            <p:cNvSpPr>
              <a:spLocks/>
            </p:cNvSpPr>
            <p:nvPr/>
          </p:nvSpPr>
          <p:spPr bwMode="auto">
            <a:xfrm>
              <a:off x="10775951" y="1690688"/>
              <a:ext cx="68263" cy="166687"/>
            </a:xfrm>
            <a:custGeom>
              <a:avLst/>
              <a:gdLst>
                <a:gd name="T0" fmla="*/ 27 w 48"/>
                <a:gd name="T1" fmla="*/ 64 h 116"/>
                <a:gd name="T2" fmla="*/ 36 w 48"/>
                <a:gd name="T3" fmla="*/ 64 h 116"/>
                <a:gd name="T4" fmla="*/ 48 w 48"/>
                <a:gd name="T5" fmla="*/ 19 h 116"/>
                <a:gd name="T6" fmla="*/ 36 w 48"/>
                <a:gd name="T7" fmla="*/ 0 h 116"/>
                <a:gd name="T8" fmla="*/ 21 w 48"/>
                <a:gd name="T9" fmla="*/ 56 h 116"/>
                <a:gd name="T10" fmla="*/ 0 w 48"/>
                <a:gd name="T11" fmla="*/ 75 h 116"/>
                <a:gd name="T12" fmla="*/ 0 w 48"/>
                <a:gd name="T13" fmla="*/ 116 h 116"/>
                <a:gd name="T14" fmla="*/ 27 w 48"/>
                <a:gd name="T15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6">
                  <a:moveTo>
                    <a:pt x="27" y="64"/>
                  </a:moveTo>
                  <a:cubicBezTo>
                    <a:pt x="27" y="64"/>
                    <a:pt x="35" y="69"/>
                    <a:pt x="36" y="64"/>
                  </a:cubicBezTo>
                  <a:cubicBezTo>
                    <a:pt x="36" y="64"/>
                    <a:pt x="48" y="35"/>
                    <a:pt x="48" y="19"/>
                  </a:cubicBezTo>
                  <a:cubicBezTo>
                    <a:pt x="47" y="12"/>
                    <a:pt x="46" y="1"/>
                    <a:pt x="36" y="0"/>
                  </a:cubicBezTo>
                  <a:cubicBezTo>
                    <a:pt x="36" y="0"/>
                    <a:pt x="27" y="48"/>
                    <a:pt x="21" y="56"/>
                  </a:cubicBezTo>
                  <a:cubicBezTo>
                    <a:pt x="15" y="65"/>
                    <a:pt x="0" y="75"/>
                    <a:pt x="0" y="75"/>
                  </a:cubicBezTo>
                  <a:cubicBezTo>
                    <a:pt x="3" y="79"/>
                    <a:pt x="4" y="97"/>
                    <a:pt x="0" y="116"/>
                  </a:cubicBezTo>
                  <a:cubicBezTo>
                    <a:pt x="10" y="101"/>
                    <a:pt x="24" y="76"/>
                    <a:pt x="27" y="64"/>
                  </a:cubicBezTo>
                  <a:close/>
                </a:path>
              </a:pathLst>
            </a:custGeom>
            <a:solidFill>
              <a:srgbClr val="E2A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9"/>
            <p:cNvSpPr>
              <a:spLocks/>
            </p:cNvSpPr>
            <p:nvPr/>
          </p:nvSpPr>
          <p:spPr bwMode="auto">
            <a:xfrm>
              <a:off x="10583863" y="1484313"/>
              <a:ext cx="268288" cy="255587"/>
            </a:xfrm>
            <a:custGeom>
              <a:avLst/>
              <a:gdLst>
                <a:gd name="T0" fmla="*/ 185 w 186"/>
                <a:gd name="T1" fmla="*/ 76 h 178"/>
                <a:gd name="T2" fmla="*/ 127 w 186"/>
                <a:gd name="T3" fmla="*/ 0 h 178"/>
                <a:gd name="T4" fmla="*/ 93 w 186"/>
                <a:gd name="T5" fmla="*/ 7 h 178"/>
                <a:gd name="T6" fmla="*/ 55 w 186"/>
                <a:gd name="T7" fmla="*/ 11 h 178"/>
                <a:gd name="T8" fmla="*/ 34 w 186"/>
                <a:gd name="T9" fmla="*/ 22 h 178"/>
                <a:gd name="T10" fmla="*/ 0 w 186"/>
                <a:gd name="T11" fmla="*/ 71 h 178"/>
                <a:gd name="T12" fmla="*/ 3 w 186"/>
                <a:gd name="T13" fmla="*/ 140 h 178"/>
                <a:gd name="T14" fmla="*/ 11 w 186"/>
                <a:gd name="T15" fmla="*/ 142 h 178"/>
                <a:gd name="T16" fmla="*/ 15 w 186"/>
                <a:gd name="T17" fmla="*/ 169 h 178"/>
                <a:gd name="T18" fmla="*/ 20 w 186"/>
                <a:gd name="T19" fmla="*/ 165 h 178"/>
                <a:gd name="T20" fmla="*/ 25 w 186"/>
                <a:gd name="T21" fmla="*/ 126 h 178"/>
                <a:gd name="T22" fmla="*/ 25 w 186"/>
                <a:gd name="T23" fmla="*/ 96 h 178"/>
                <a:gd name="T24" fmla="*/ 44 w 186"/>
                <a:gd name="T25" fmla="*/ 79 h 178"/>
                <a:gd name="T26" fmla="*/ 80 w 186"/>
                <a:gd name="T27" fmla="*/ 91 h 178"/>
                <a:gd name="T28" fmla="*/ 107 w 186"/>
                <a:gd name="T29" fmla="*/ 105 h 178"/>
                <a:gd name="T30" fmla="*/ 110 w 186"/>
                <a:gd name="T31" fmla="*/ 105 h 178"/>
                <a:gd name="T32" fmla="*/ 124 w 186"/>
                <a:gd name="T33" fmla="*/ 104 h 178"/>
                <a:gd name="T34" fmla="*/ 150 w 186"/>
                <a:gd name="T35" fmla="*/ 116 h 178"/>
                <a:gd name="T36" fmla="*/ 144 w 186"/>
                <a:gd name="T37" fmla="*/ 97 h 178"/>
                <a:gd name="T38" fmla="*/ 149 w 186"/>
                <a:gd name="T39" fmla="*/ 96 h 178"/>
                <a:gd name="T40" fmla="*/ 157 w 186"/>
                <a:gd name="T41" fmla="*/ 108 h 178"/>
                <a:gd name="T42" fmla="*/ 160 w 186"/>
                <a:gd name="T43" fmla="*/ 143 h 178"/>
                <a:gd name="T44" fmla="*/ 159 w 186"/>
                <a:gd name="T45" fmla="*/ 174 h 178"/>
                <a:gd name="T46" fmla="*/ 161 w 186"/>
                <a:gd name="T47" fmla="*/ 178 h 178"/>
                <a:gd name="T48" fmla="*/ 169 w 186"/>
                <a:gd name="T49" fmla="*/ 143 h 178"/>
                <a:gd name="T50" fmla="*/ 176 w 186"/>
                <a:gd name="T51" fmla="*/ 147 h 178"/>
                <a:gd name="T52" fmla="*/ 184 w 186"/>
                <a:gd name="T53" fmla="*/ 115 h 178"/>
                <a:gd name="T54" fmla="*/ 185 w 186"/>
                <a:gd name="T5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6" h="178">
                  <a:moveTo>
                    <a:pt x="185" y="76"/>
                  </a:moveTo>
                  <a:cubicBezTo>
                    <a:pt x="185" y="69"/>
                    <a:pt x="181" y="20"/>
                    <a:pt x="127" y="0"/>
                  </a:cubicBezTo>
                  <a:cubicBezTo>
                    <a:pt x="127" y="0"/>
                    <a:pt x="115" y="2"/>
                    <a:pt x="93" y="7"/>
                  </a:cubicBezTo>
                  <a:cubicBezTo>
                    <a:pt x="93" y="7"/>
                    <a:pt x="62" y="6"/>
                    <a:pt x="55" y="11"/>
                  </a:cubicBezTo>
                  <a:cubicBezTo>
                    <a:pt x="49" y="16"/>
                    <a:pt x="34" y="22"/>
                    <a:pt x="34" y="22"/>
                  </a:cubicBezTo>
                  <a:cubicBezTo>
                    <a:pt x="34" y="22"/>
                    <a:pt x="4" y="32"/>
                    <a:pt x="0" y="71"/>
                  </a:cubicBezTo>
                  <a:cubicBezTo>
                    <a:pt x="0" y="71"/>
                    <a:pt x="0" y="121"/>
                    <a:pt x="3" y="140"/>
                  </a:cubicBezTo>
                  <a:cubicBezTo>
                    <a:pt x="3" y="140"/>
                    <a:pt x="7" y="139"/>
                    <a:pt x="11" y="142"/>
                  </a:cubicBezTo>
                  <a:lnTo>
                    <a:pt x="15" y="169"/>
                  </a:lnTo>
                  <a:lnTo>
                    <a:pt x="20" y="165"/>
                  </a:lnTo>
                  <a:cubicBezTo>
                    <a:pt x="20" y="165"/>
                    <a:pt x="17" y="135"/>
                    <a:pt x="25" y="126"/>
                  </a:cubicBezTo>
                  <a:cubicBezTo>
                    <a:pt x="28" y="122"/>
                    <a:pt x="25" y="96"/>
                    <a:pt x="25" y="96"/>
                  </a:cubicBezTo>
                  <a:cubicBezTo>
                    <a:pt x="25" y="96"/>
                    <a:pt x="42" y="80"/>
                    <a:pt x="44" y="79"/>
                  </a:cubicBezTo>
                  <a:cubicBezTo>
                    <a:pt x="44" y="79"/>
                    <a:pt x="68" y="84"/>
                    <a:pt x="80" y="91"/>
                  </a:cubicBezTo>
                  <a:cubicBezTo>
                    <a:pt x="80" y="91"/>
                    <a:pt x="83" y="101"/>
                    <a:pt x="107" y="105"/>
                  </a:cubicBezTo>
                  <a:cubicBezTo>
                    <a:pt x="108" y="105"/>
                    <a:pt x="109" y="105"/>
                    <a:pt x="110" y="105"/>
                  </a:cubicBezTo>
                  <a:cubicBezTo>
                    <a:pt x="114" y="105"/>
                    <a:pt x="119" y="105"/>
                    <a:pt x="124" y="104"/>
                  </a:cubicBezTo>
                  <a:cubicBezTo>
                    <a:pt x="149" y="96"/>
                    <a:pt x="150" y="116"/>
                    <a:pt x="150" y="116"/>
                  </a:cubicBezTo>
                  <a:cubicBezTo>
                    <a:pt x="153" y="107"/>
                    <a:pt x="149" y="101"/>
                    <a:pt x="144" y="97"/>
                  </a:cubicBezTo>
                  <a:lnTo>
                    <a:pt x="149" y="96"/>
                  </a:lnTo>
                  <a:cubicBezTo>
                    <a:pt x="149" y="96"/>
                    <a:pt x="154" y="100"/>
                    <a:pt x="157" y="108"/>
                  </a:cubicBezTo>
                  <a:cubicBezTo>
                    <a:pt x="159" y="119"/>
                    <a:pt x="155" y="132"/>
                    <a:pt x="160" y="143"/>
                  </a:cubicBezTo>
                  <a:cubicBezTo>
                    <a:pt x="164" y="151"/>
                    <a:pt x="159" y="174"/>
                    <a:pt x="159" y="174"/>
                  </a:cubicBezTo>
                  <a:lnTo>
                    <a:pt x="161" y="178"/>
                  </a:lnTo>
                  <a:lnTo>
                    <a:pt x="169" y="143"/>
                  </a:lnTo>
                  <a:cubicBezTo>
                    <a:pt x="169" y="143"/>
                    <a:pt x="175" y="144"/>
                    <a:pt x="176" y="147"/>
                  </a:cubicBezTo>
                  <a:lnTo>
                    <a:pt x="184" y="115"/>
                  </a:lnTo>
                  <a:cubicBezTo>
                    <a:pt x="184" y="115"/>
                    <a:pt x="186" y="82"/>
                    <a:pt x="185" y="76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0"/>
            <p:cNvSpPr>
              <a:spLocks/>
            </p:cNvSpPr>
            <p:nvPr/>
          </p:nvSpPr>
          <p:spPr bwMode="auto">
            <a:xfrm>
              <a:off x="10871201" y="2224088"/>
              <a:ext cx="50800" cy="280987"/>
            </a:xfrm>
            <a:custGeom>
              <a:avLst/>
              <a:gdLst>
                <a:gd name="T0" fmla="*/ 28 w 36"/>
                <a:gd name="T1" fmla="*/ 109 h 195"/>
                <a:gd name="T2" fmla="*/ 11 w 36"/>
                <a:gd name="T3" fmla="*/ 0 h 195"/>
                <a:gd name="T4" fmla="*/ 0 w 36"/>
                <a:gd name="T5" fmla="*/ 165 h 195"/>
                <a:gd name="T6" fmla="*/ 6 w 36"/>
                <a:gd name="T7" fmla="*/ 195 h 195"/>
                <a:gd name="T8" fmla="*/ 34 w 36"/>
                <a:gd name="T9" fmla="*/ 195 h 195"/>
                <a:gd name="T10" fmla="*/ 28 w 36"/>
                <a:gd name="T11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95">
                  <a:moveTo>
                    <a:pt x="28" y="109"/>
                  </a:moveTo>
                  <a:cubicBezTo>
                    <a:pt x="36" y="79"/>
                    <a:pt x="20" y="16"/>
                    <a:pt x="11" y="0"/>
                  </a:cubicBezTo>
                  <a:lnTo>
                    <a:pt x="0" y="165"/>
                  </a:lnTo>
                  <a:lnTo>
                    <a:pt x="6" y="195"/>
                  </a:lnTo>
                  <a:cubicBezTo>
                    <a:pt x="6" y="195"/>
                    <a:pt x="18" y="195"/>
                    <a:pt x="34" y="195"/>
                  </a:cubicBezTo>
                  <a:cubicBezTo>
                    <a:pt x="29" y="170"/>
                    <a:pt x="23" y="129"/>
                    <a:pt x="28" y="109"/>
                  </a:cubicBezTo>
                  <a:close/>
                </a:path>
              </a:pathLst>
            </a:custGeom>
            <a:solidFill>
              <a:srgbClr val="2E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1"/>
            <p:cNvSpPr>
              <a:spLocks/>
            </p:cNvSpPr>
            <p:nvPr/>
          </p:nvSpPr>
          <p:spPr bwMode="auto">
            <a:xfrm>
              <a:off x="10769601" y="1960563"/>
              <a:ext cx="173038" cy="1022350"/>
            </a:xfrm>
            <a:custGeom>
              <a:avLst/>
              <a:gdLst>
                <a:gd name="T0" fmla="*/ 55 w 120"/>
                <a:gd name="T1" fmla="*/ 694 h 711"/>
                <a:gd name="T2" fmla="*/ 108 w 120"/>
                <a:gd name="T3" fmla="*/ 711 h 711"/>
                <a:gd name="T4" fmla="*/ 120 w 120"/>
                <a:gd name="T5" fmla="*/ 703 h 711"/>
                <a:gd name="T6" fmla="*/ 88 w 120"/>
                <a:gd name="T7" fmla="*/ 368 h 711"/>
                <a:gd name="T8" fmla="*/ 88 w 120"/>
                <a:gd name="T9" fmla="*/ 218 h 711"/>
                <a:gd name="T10" fmla="*/ 88 w 120"/>
                <a:gd name="T11" fmla="*/ 126 h 711"/>
                <a:gd name="T12" fmla="*/ 55 w 120"/>
                <a:gd name="T13" fmla="*/ 40 h 711"/>
                <a:gd name="T14" fmla="*/ 1 w 120"/>
                <a:gd name="T15" fmla="*/ 0 h 711"/>
                <a:gd name="T16" fmla="*/ 0 w 120"/>
                <a:gd name="T17" fmla="*/ 40 h 711"/>
                <a:gd name="T18" fmla="*/ 55 w 120"/>
                <a:gd name="T19" fmla="*/ 193 h 711"/>
                <a:gd name="T20" fmla="*/ 44 w 120"/>
                <a:gd name="T21" fmla="*/ 296 h 711"/>
                <a:gd name="T22" fmla="*/ 66 w 120"/>
                <a:gd name="T23" fmla="*/ 509 h 711"/>
                <a:gd name="T24" fmla="*/ 55 w 120"/>
                <a:gd name="T25" fmla="*/ 69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11">
                  <a:moveTo>
                    <a:pt x="55" y="694"/>
                  </a:moveTo>
                  <a:lnTo>
                    <a:pt x="108" y="711"/>
                  </a:lnTo>
                  <a:lnTo>
                    <a:pt x="120" y="703"/>
                  </a:lnTo>
                  <a:cubicBezTo>
                    <a:pt x="120" y="703"/>
                    <a:pt x="111" y="437"/>
                    <a:pt x="88" y="368"/>
                  </a:cubicBezTo>
                  <a:cubicBezTo>
                    <a:pt x="88" y="368"/>
                    <a:pt x="87" y="244"/>
                    <a:pt x="88" y="218"/>
                  </a:cubicBezTo>
                  <a:cubicBezTo>
                    <a:pt x="88" y="193"/>
                    <a:pt x="89" y="140"/>
                    <a:pt x="88" y="126"/>
                  </a:cubicBezTo>
                  <a:cubicBezTo>
                    <a:pt x="87" y="113"/>
                    <a:pt x="67" y="57"/>
                    <a:pt x="55" y="40"/>
                  </a:cubicBezTo>
                  <a:lnTo>
                    <a:pt x="1" y="0"/>
                  </a:lnTo>
                  <a:lnTo>
                    <a:pt x="0" y="40"/>
                  </a:lnTo>
                  <a:cubicBezTo>
                    <a:pt x="0" y="40"/>
                    <a:pt x="57" y="160"/>
                    <a:pt x="55" y="193"/>
                  </a:cubicBezTo>
                  <a:cubicBezTo>
                    <a:pt x="55" y="193"/>
                    <a:pt x="43" y="288"/>
                    <a:pt x="44" y="296"/>
                  </a:cubicBezTo>
                  <a:cubicBezTo>
                    <a:pt x="45" y="304"/>
                    <a:pt x="66" y="492"/>
                    <a:pt x="66" y="509"/>
                  </a:cubicBezTo>
                  <a:cubicBezTo>
                    <a:pt x="66" y="526"/>
                    <a:pt x="55" y="694"/>
                    <a:pt x="55" y="694"/>
                  </a:cubicBezTo>
                  <a:close/>
                </a:path>
              </a:pathLst>
            </a:custGeom>
            <a:solidFill>
              <a:srgbClr val="38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98846236"/>
              </p:ext>
            </p:extLst>
          </p:nvPr>
        </p:nvGraphicFramePr>
        <p:xfrm>
          <a:off x="3888264" y="1790224"/>
          <a:ext cx="6223977" cy="3359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68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4A3DAAE-9C4C-48B5-8C5D-095891705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2" y="1558403"/>
            <a:ext cx="3276000" cy="327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教材介绍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884428" y="1743069"/>
            <a:ext cx="70564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《</a:t>
            </a:r>
            <a:r>
              <a:rPr lang="en-US" altLang="zh-CN" sz="2400" dirty="0" err="1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JSP+Servlet+Tomcat</a:t>
            </a:r>
            <a:r>
              <a:rPr lang="zh-CN" altLang="en-US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应用开发从零开始</a:t>
            </a:r>
            <a:r>
              <a:rPr lang="en-US" altLang="zh-CN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》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林龙 编著    清华大学出版社     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2017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年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1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月第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1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版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 ISBN:978-7-302-38449-6</a:t>
            </a:r>
          </a:p>
          <a:p>
            <a:pPr eaLnBrk="1" hangingPunct="1"/>
            <a:endParaRPr lang="zh-CN" altLang="en-US" sz="2400" dirty="0"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2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MH_Other_1"/>
          <p:cNvCxnSpPr/>
          <p:nvPr>
            <p:custDataLst>
              <p:tags r:id="rId2"/>
            </p:custDataLst>
          </p:nvPr>
        </p:nvCxnSpPr>
        <p:spPr>
          <a:xfrm flipH="1">
            <a:off x="9899762" y="6422485"/>
            <a:ext cx="985837" cy="5699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MH_Other_2"/>
          <p:cNvCxnSpPr/>
          <p:nvPr>
            <p:custDataLst>
              <p:tags r:id="rId3"/>
            </p:custDataLst>
          </p:nvPr>
        </p:nvCxnSpPr>
        <p:spPr>
          <a:xfrm flipH="1">
            <a:off x="8612298" y="6247860"/>
            <a:ext cx="2273300" cy="13128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内容提要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11340" y="4433322"/>
            <a:ext cx="9374255" cy="1252050"/>
            <a:chOff x="1511342" y="1342295"/>
            <a:chExt cx="9374255" cy="1252050"/>
          </a:xfrm>
        </p:grpSpPr>
        <p:sp>
          <p:nvSpPr>
            <p:cNvPr id="25" name="MH_Other_1"/>
            <p:cNvSpPr/>
            <p:nvPr>
              <p:custDataLst>
                <p:tags r:id="rId8"/>
              </p:custDataLst>
            </p:nvPr>
          </p:nvSpPr>
          <p:spPr>
            <a:xfrm>
              <a:off x="1511342" y="1342295"/>
              <a:ext cx="9374255" cy="1252050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sz="3600" kern="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03</a:t>
              </a:r>
            </a:p>
          </p:txBody>
        </p:sp>
        <p:cxnSp>
          <p:nvCxnSpPr>
            <p:cNvPr id="26" name="MH_Other_2"/>
            <p:cNvCxnSpPr/>
            <p:nvPr>
              <p:custDataLst>
                <p:tags r:id="rId9"/>
              </p:custDataLst>
            </p:nvPr>
          </p:nvCxnSpPr>
          <p:spPr>
            <a:xfrm flipH="1">
              <a:off x="2415546" y="1495695"/>
              <a:ext cx="1" cy="949793"/>
            </a:xfrm>
            <a:prstGeom prst="line">
              <a:avLst/>
            </a:prstGeom>
            <a:ln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639606" y="1728054"/>
              <a:ext cx="7875994" cy="4364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课程最后开发一个在线购物系统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11341" y="1530868"/>
            <a:ext cx="9374255" cy="1252050"/>
            <a:chOff x="1511341" y="2795225"/>
            <a:chExt cx="9374255" cy="1252050"/>
          </a:xfrm>
        </p:grpSpPr>
        <p:sp>
          <p:nvSpPr>
            <p:cNvPr id="55" name="MH_Other_1"/>
            <p:cNvSpPr/>
            <p:nvPr>
              <p:custDataLst>
                <p:tags r:id="rId6"/>
              </p:custDataLst>
            </p:nvPr>
          </p:nvSpPr>
          <p:spPr>
            <a:xfrm>
              <a:off x="1511341" y="2795225"/>
              <a:ext cx="9374255" cy="125205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sz="3600" kern="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01</a:t>
              </a:r>
            </a:p>
          </p:txBody>
        </p:sp>
        <p:cxnSp>
          <p:nvCxnSpPr>
            <p:cNvPr id="56" name="MH_Other_2"/>
            <p:cNvCxnSpPr/>
            <p:nvPr>
              <p:custDataLst>
                <p:tags r:id="rId7"/>
              </p:custDataLst>
            </p:nvPr>
          </p:nvCxnSpPr>
          <p:spPr>
            <a:xfrm flipH="1">
              <a:off x="2415545" y="2948625"/>
              <a:ext cx="1" cy="949793"/>
            </a:xfrm>
            <a:prstGeom prst="line">
              <a:avLst/>
            </a:prstGeom>
            <a:ln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2639605" y="2808845"/>
              <a:ext cx="7875994" cy="11750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系统讲叙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基础语法、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内置对象、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、请求与响应、会话管理、监听器与过滤器、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Java Bean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JSTL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JDBC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等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Java Web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开发的基础知识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11340" y="2983798"/>
            <a:ext cx="9374255" cy="1252050"/>
            <a:chOff x="1511340" y="4248155"/>
            <a:chExt cx="9374255" cy="1252050"/>
          </a:xfrm>
        </p:grpSpPr>
        <p:sp>
          <p:nvSpPr>
            <p:cNvPr id="59" name="MH_Other_1"/>
            <p:cNvSpPr/>
            <p:nvPr>
              <p:custDataLst>
                <p:tags r:id="rId4"/>
              </p:custDataLst>
            </p:nvPr>
          </p:nvSpPr>
          <p:spPr>
            <a:xfrm>
              <a:off x="1511340" y="4248155"/>
              <a:ext cx="9374255" cy="1252050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sz="3600" kern="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02</a:t>
              </a:r>
            </a:p>
          </p:txBody>
        </p:sp>
        <p:cxnSp>
          <p:nvCxnSpPr>
            <p:cNvPr id="60" name="MH_Other_2"/>
            <p:cNvCxnSpPr/>
            <p:nvPr>
              <p:custDataLst>
                <p:tags r:id="rId5"/>
              </p:custDataLst>
            </p:nvPr>
          </p:nvCxnSpPr>
          <p:spPr>
            <a:xfrm flipH="1">
              <a:off x="2415544" y="4401555"/>
              <a:ext cx="1" cy="949793"/>
            </a:xfrm>
            <a:prstGeom prst="line">
              <a:avLst/>
            </a:prstGeom>
            <a:ln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639604" y="4442535"/>
              <a:ext cx="7875994" cy="8057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在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内置对象、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、请求与响应、会话管理、监听器与过滤器、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Java Bean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、</a:t>
              </a:r>
              <a:r>
                <a:rPr lang="en-US" altLang="zh-CN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JDBC</a:t>
              </a:r>
              <a:r>
                <a:rPr lang="zh-CN" altLang="en-US" sz="2000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等重要章节，安排了实践操作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896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配套资源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884428" y="1666124"/>
            <a:ext cx="7056474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中国</a:t>
            </a:r>
            <a:r>
              <a:rPr lang="en-US" altLang="zh-CN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MOOC</a:t>
            </a:r>
            <a:r>
              <a:rPr lang="zh-CN" altLang="en-US" sz="2400" dirty="0">
                <a:solidFill>
                  <a:srgbClr val="0070C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大学网站可观看本课程辅助教学视频</a:t>
            </a:r>
            <a:endParaRPr lang="en-US" altLang="zh-CN" sz="2400" dirty="0">
              <a:solidFill>
                <a:srgbClr val="0070C0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《Java Web 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应用开发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》</a:t>
            </a: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浙江机电职业技术学院  丁明军 姜洋主讲</a:t>
            </a:r>
            <a:endParaRPr lang="en-US" altLang="zh-CN" sz="2400" dirty="0"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网址：</a:t>
            </a:r>
            <a:r>
              <a:rPr lang="en-US" altLang="zh-CN" sz="2400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https://www.icourse163.org</a:t>
            </a:r>
            <a:endParaRPr lang="zh-CN" altLang="en-US" sz="2400" dirty="0"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2" y="1816101"/>
            <a:ext cx="284592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考核方式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E64D361-0BDD-4B6B-9460-B84A0D195A3D}"/>
              </a:ext>
            </a:extLst>
          </p:cNvPr>
          <p:cNvSpPr txBox="1"/>
          <p:nvPr/>
        </p:nvSpPr>
        <p:spPr>
          <a:xfrm>
            <a:off x="1414894" y="1816101"/>
            <a:ext cx="9323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总成绩 </a:t>
            </a:r>
            <a:r>
              <a:rPr lang="en-US" altLang="zh-CN" sz="2800" dirty="0">
                <a:solidFill>
                  <a:srgbClr val="0070C0"/>
                </a:solidFill>
              </a:rPr>
              <a:t>= </a:t>
            </a:r>
            <a:r>
              <a:rPr lang="zh-CN" altLang="en-US" sz="2800" dirty="0">
                <a:solidFill>
                  <a:srgbClr val="0070C0"/>
                </a:solidFill>
              </a:rPr>
              <a:t>期末考试成绩（占</a:t>
            </a:r>
            <a:r>
              <a:rPr lang="en-US" altLang="zh-CN" sz="2800" dirty="0">
                <a:solidFill>
                  <a:srgbClr val="0070C0"/>
                </a:solidFill>
              </a:rPr>
              <a:t>70%</a:t>
            </a:r>
            <a:r>
              <a:rPr lang="zh-CN" altLang="en-US" sz="2800" dirty="0">
                <a:solidFill>
                  <a:srgbClr val="0070C0"/>
                </a:solidFill>
              </a:rPr>
              <a:t>） </a:t>
            </a:r>
            <a:r>
              <a:rPr lang="en-US" altLang="zh-CN" sz="2800" dirty="0">
                <a:solidFill>
                  <a:srgbClr val="0070C0"/>
                </a:solidFill>
              </a:rPr>
              <a:t>+ </a:t>
            </a:r>
            <a:r>
              <a:rPr lang="zh-CN" altLang="en-US" sz="2800" dirty="0">
                <a:solidFill>
                  <a:srgbClr val="0070C0"/>
                </a:solidFill>
              </a:rPr>
              <a:t>实验成绩（占</a:t>
            </a:r>
            <a:r>
              <a:rPr lang="en-US" altLang="zh-CN" sz="2800" dirty="0">
                <a:solidFill>
                  <a:srgbClr val="0070C0"/>
                </a:solidFill>
              </a:rPr>
              <a:t>30%</a:t>
            </a:r>
            <a:r>
              <a:rPr lang="zh-CN" altLang="en-US" sz="2800" dirty="0">
                <a:solidFill>
                  <a:srgbClr val="0070C0"/>
                </a:solidFill>
              </a:rPr>
              <a:t>）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/>
              <a:t>期末考试成绩：独立完成一个项目的动态页面设计，提交项目报告，并对完成过程进行讲解。</a:t>
            </a:r>
            <a:endParaRPr lang="en-US" altLang="zh-CN" sz="2800" dirty="0"/>
          </a:p>
          <a:p>
            <a:pPr>
              <a:spcBef>
                <a:spcPts val="1200"/>
              </a:spcBef>
            </a:pPr>
            <a:r>
              <a:rPr lang="zh-CN" altLang="en-US" sz="2800" dirty="0"/>
              <a:t>实验成绩：取不少于</a:t>
            </a:r>
            <a:r>
              <a:rPr lang="en-US" altLang="zh-CN" sz="2800" dirty="0"/>
              <a:t>5</a:t>
            </a:r>
            <a:r>
              <a:rPr lang="zh-CN" altLang="en-US" sz="2800" dirty="0"/>
              <a:t>次实验成绩的平均值。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58505" y="4286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扫码入群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3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34535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34535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Desc"/>
  <p:tag name="MH" val="20170705134724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24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24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1089</TotalTime>
  <Words>210</Words>
  <Application>Microsoft Office PowerPoint</Application>
  <PresentationFormat>自定义</PresentationFormat>
  <Paragraphs>36</Paragraphs>
  <Slides>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21</cp:lastModifiedBy>
  <cp:revision>94</cp:revision>
  <dcterms:created xsi:type="dcterms:W3CDTF">2017-07-05T04:53:15Z</dcterms:created>
  <dcterms:modified xsi:type="dcterms:W3CDTF">2019-09-03T00:11:15Z</dcterms:modified>
</cp:coreProperties>
</file>